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448" r:id="rId4"/>
    <p:sldId id="259" r:id="rId5"/>
    <p:sldId id="258" r:id="rId6"/>
    <p:sldId id="452" r:id="rId7"/>
    <p:sldId id="453" r:id="rId8"/>
    <p:sldId id="455" r:id="rId9"/>
    <p:sldId id="454" r:id="rId10"/>
    <p:sldId id="449" r:id="rId11"/>
    <p:sldId id="418" r:id="rId12"/>
    <p:sldId id="427" r:id="rId13"/>
    <p:sldId id="419" r:id="rId14"/>
    <p:sldId id="420" r:id="rId15"/>
    <p:sldId id="421" r:id="rId16"/>
    <p:sldId id="456" r:id="rId17"/>
    <p:sldId id="458" r:id="rId18"/>
    <p:sldId id="428" r:id="rId19"/>
    <p:sldId id="459" r:id="rId20"/>
    <p:sldId id="429" r:id="rId21"/>
    <p:sldId id="430" r:id="rId22"/>
    <p:sldId id="431" r:id="rId23"/>
    <p:sldId id="432" r:id="rId24"/>
    <p:sldId id="444" r:id="rId25"/>
    <p:sldId id="447" r:id="rId26"/>
    <p:sldId id="441" r:id="rId27"/>
    <p:sldId id="450" r:id="rId28"/>
    <p:sldId id="423" r:id="rId29"/>
    <p:sldId id="433" r:id="rId30"/>
    <p:sldId id="438" r:id="rId31"/>
    <p:sldId id="461" r:id="rId32"/>
    <p:sldId id="462" r:id="rId33"/>
    <p:sldId id="451" r:id="rId34"/>
    <p:sldId id="460" r:id="rId35"/>
    <p:sldId id="464" r:id="rId36"/>
    <p:sldId id="465" r:id="rId37"/>
    <p:sldId id="392" r:id="rId38"/>
    <p:sldId id="466" r:id="rId39"/>
    <p:sldId id="46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CA56D5-47CB-484F-8DE2-B0FAB0B6CF57}" v="82" dt="2021-08-27T21:00:53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6" autoAdjust="0"/>
    <p:restoredTop sz="89650" autoAdjust="0"/>
  </p:normalViewPr>
  <p:slideViewPr>
    <p:cSldViewPr snapToGrid="0">
      <p:cViewPr varScale="1">
        <p:scale>
          <a:sx n="101" d="100"/>
          <a:sy n="101" d="100"/>
        </p:scale>
        <p:origin x="101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7-02T18:46:17.506" v="2421" actId="1076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7-02T18:35:17.348" v="2403" actId="11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7-02T18:35:17.348" v="2403" actId="11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7-02T18:36:24.185" v="2405" actId="11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7-02T18:36:24.185" v="2405" actId="11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7-02T18:36:39.379" v="2407" actId="11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7-02T18:36:39.379" v="2407" actId="11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7-02T18:46:17.506" v="2421" actId="1076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7-02T18:46:03.655" v="2420" actId="11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  <pc:picChg chg="mod">
          <ac:chgData name="Weifeng Xu" userId="e7aed605-a3dd-4d5a-a692-a87037af107b" providerId="ADAL" clId="{2DF50834-70B7-4792-8287-7E44FACC55EB}" dt="2021-07-02T18:46:17.506" v="2421" actId="1076"/>
          <ac:picMkLst>
            <pc:docMk/>
            <pc:sldMk cId="3277870470" sldId="409"/>
            <ac:picMk id="4" creationId="{00000000-0000-0000-0000-000000000000}"/>
          </ac:picMkLst>
        </pc:pic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7-02T18:41:14.260" v="2412" actId="14100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7-02T18:40:19.117" v="2411" actId="11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7-02T18:41:14.260" v="2412" actId="14100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7-02T18:13:32.683" v="2385" actId="14100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7-02T18:13:32.683" v="2385" actId="14100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7-02T18:13:28.885" v="2384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7-02T18:30:38.342" v="2401" actId="11529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7-02T18:30:16.055" v="2399" actId="11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  <pc:cxnChg chg="add">
          <ac:chgData name="Weifeng Xu" userId="e7aed605-a3dd-4d5a-a692-a87037af107b" providerId="ADAL" clId="{2DF50834-70B7-4792-8287-7E44FACC55EB}" dt="2021-07-02T18:30:24.905" v="2400" actId="11529"/>
          <ac:cxnSpMkLst>
            <pc:docMk/>
            <pc:sldMk cId="2079099636" sldId="422"/>
            <ac:cxnSpMk id="6" creationId="{48FC2C36-446A-450B-839E-DF94695FDCA8}"/>
          </ac:cxnSpMkLst>
        </pc:cxnChg>
        <pc:cxnChg chg="add">
          <ac:chgData name="Weifeng Xu" userId="e7aed605-a3dd-4d5a-a692-a87037af107b" providerId="ADAL" clId="{2DF50834-70B7-4792-8287-7E44FACC55EB}" dt="2021-07-02T18:30:38.342" v="2401" actId="11529"/>
          <ac:cxnSpMkLst>
            <pc:docMk/>
            <pc:sldMk cId="2079099636" sldId="422"/>
            <ac:cxnSpMk id="8" creationId="{38AFAEF0-3C48-4ED0-9469-CFD1F167E9B4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7-02T18:42:31.597" v="2418" actId="11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7-02T18:42:31.597" v="2418" actId="11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7-02T18:42:25.525" v="2416" actId="6549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A4CA56D5-47CB-484F-8DE2-B0FAB0B6CF57}"/>
    <pc:docChg chg="undo custSel addSld delSld modSld sldOrd">
      <pc:chgData name="Weifeng Xu" userId="e7aed605-a3dd-4d5a-a692-a87037af107b" providerId="ADAL" clId="{A4CA56D5-47CB-484F-8DE2-B0FAB0B6CF57}" dt="2021-08-27T21:01:18.345" v="2315" actId="20577"/>
      <pc:docMkLst>
        <pc:docMk/>
      </pc:docMkLst>
      <pc:sldChg chg="modSp mod">
        <pc:chgData name="Weifeng Xu" userId="e7aed605-a3dd-4d5a-a692-a87037af107b" providerId="ADAL" clId="{A4CA56D5-47CB-484F-8DE2-B0FAB0B6CF57}" dt="2021-08-10T21:20:32.860" v="73" actId="20577"/>
        <pc:sldMkLst>
          <pc:docMk/>
          <pc:sldMk cId="1325061211" sldId="256"/>
        </pc:sldMkLst>
        <pc:spChg chg="mod">
          <ac:chgData name="Weifeng Xu" userId="e7aed605-a3dd-4d5a-a692-a87037af107b" providerId="ADAL" clId="{A4CA56D5-47CB-484F-8DE2-B0FAB0B6CF57}" dt="2021-08-10T21:20:32.860" v="73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modSp mod ord">
        <pc:chgData name="Weifeng Xu" userId="e7aed605-a3dd-4d5a-a692-a87037af107b" providerId="ADAL" clId="{A4CA56D5-47CB-484F-8DE2-B0FAB0B6CF57}" dt="2021-08-27T21:01:18.345" v="2315" actId="20577"/>
        <pc:sldMkLst>
          <pc:docMk/>
          <pc:sldMk cId="3464803328" sldId="257"/>
        </pc:sldMkLst>
        <pc:spChg chg="mod">
          <ac:chgData name="Weifeng Xu" userId="e7aed605-a3dd-4d5a-a692-a87037af107b" providerId="ADAL" clId="{A4CA56D5-47CB-484F-8DE2-B0FAB0B6CF57}" dt="2021-08-27T21:01:18.345" v="2315" actId="20577"/>
          <ac:spMkLst>
            <pc:docMk/>
            <pc:sldMk cId="3464803328" sldId="257"/>
            <ac:spMk id="3" creationId="{BC1247E6-97A2-4ED5-BB8F-4A27DE09086A}"/>
          </ac:spMkLst>
        </pc:spChg>
      </pc:sldChg>
      <pc:sldChg chg="addSp delSp modSp new mod setBg modClrScheme chgLayout">
        <pc:chgData name="Weifeng Xu" userId="e7aed605-a3dd-4d5a-a692-a87037af107b" providerId="ADAL" clId="{A4CA56D5-47CB-484F-8DE2-B0FAB0B6CF57}" dt="2021-08-22T19:23:04.768" v="2294" actId="1076"/>
        <pc:sldMkLst>
          <pc:docMk/>
          <pc:sldMk cId="4010385979" sldId="259"/>
        </pc:sldMkLst>
        <pc:spChg chg="mod ord">
          <ac:chgData name="Weifeng Xu" userId="e7aed605-a3dd-4d5a-a692-a87037af107b" providerId="ADAL" clId="{A4CA56D5-47CB-484F-8DE2-B0FAB0B6CF57}" dt="2021-08-10T21:24:32.910" v="125" actId="26606"/>
          <ac:spMkLst>
            <pc:docMk/>
            <pc:sldMk cId="4010385979" sldId="259"/>
            <ac:spMk id="2" creationId="{AB99A84B-65BD-439A-B94D-62C83D498020}"/>
          </ac:spMkLst>
        </pc:spChg>
        <pc:spChg chg="del">
          <ac:chgData name="Weifeng Xu" userId="e7aed605-a3dd-4d5a-a692-a87037af107b" providerId="ADAL" clId="{A4CA56D5-47CB-484F-8DE2-B0FAB0B6CF57}" dt="2021-08-10T21:24:19.112" v="123" actId="700"/>
          <ac:spMkLst>
            <pc:docMk/>
            <pc:sldMk cId="4010385979" sldId="259"/>
            <ac:spMk id="3" creationId="{561DA442-B050-43C4-938B-A0F517E486E7}"/>
          </ac:spMkLst>
        </pc:spChg>
        <pc:spChg chg="add mod">
          <ac:chgData name="Weifeng Xu" userId="e7aed605-a3dd-4d5a-a692-a87037af107b" providerId="ADAL" clId="{A4CA56D5-47CB-484F-8DE2-B0FAB0B6CF57}" dt="2021-08-21T14:19:20.759" v="877" actId="1076"/>
          <ac:spMkLst>
            <pc:docMk/>
            <pc:sldMk cId="4010385979" sldId="259"/>
            <ac:spMk id="3" creationId="{81FF3E71-63E4-4E3A-83FB-207CA7A70BB5}"/>
          </ac:spMkLst>
        </pc:spChg>
        <pc:spChg chg="add mod">
          <ac:chgData name="Weifeng Xu" userId="e7aed605-a3dd-4d5a-a692-a87037af107b" providerId="ADAL" clId="{A4CA56D5-47CB-484F-8DE2-B0FAB0B6CF57}" dt="2021-08-21T14:22:15.441" v="894" actId="20577"/>
          <ac:spMkLst>
            <pc:docMk/>
            <pc:sldMk cId="4010385979" sldId="259"/>
            <ac:spMk id="4" creationId="{6DF168C5-CA4C-4395-8075-B4EE8934D9AD}"/>
          </ac:spMkLst>
        </pc:spChg>
        <pc:spChg chg="add mod">
          <ac:chgData name="Weifeng Xu" userId="e7aed605-a3dd-4d5a-a692-a87037af107b" providerId="ADAL" clId="{A4CA56D5-47CB-484F-8DE2-B0FAB0B6CF57}" dt="2021-08-10T21:27:00.357" v="152" actId="1076"/>
          <ac:spMkLst>
            <pc:docMk/>
            <pc:sldMk cId="4010385979" sldId="259"/>
            <ac:spMk id="6" creationId="{DBB35AD8-5C2E-43B0-9DEE-1602D90C480F}"/>
          </ac:spMkLst>
        </pc:spChg>
        <pc:picChg chg="add mod">
          <ac:chgData name="Weifeng Xu" userId="e7aed605-a3dd-4d5a-a692-a87037af107b" providerId="ADAL" clId="{A4CA56D5-47CB-484F-8DE2-B0FAB0B6CF57}" dt="2021-08-22T19:23:04.768" v="2294" actId="1076"/>
          <ac:picMkLst>
            <pc:docMk/>
            <pc:sldMk cId="4010385979" sldId="259"/>
            <ac:picMk id="1026" creationId="{383A4A36-A8F1-4488-B678-B0A846360527}"/>
          </ac:picMkLst>
        </pc:picChg>
      </pc:sldChg>
      <pc:sldChg chg="new del">
        <pc:chgData name="Weifeng Xu" userId="e7aed605-a3dd-4d5a-a692-a87037af107b" providerId="ADAL" clId="{A4CA56D5-47CB-484F-8DE2-B0FAB0B6CF57}" dt="2021-08-10T21:42:26.415" v="182" actId="47"/>
        <pc:sldMkLst>
          <pc:docMk/>
          <pc:sldMk cId="1129541375" sldId="260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2789471632" sldId="392"/>
        </pc:sldMkLst>
      </pc:sldChg>
      <pc:sldChg chg="addSp delSp modSp add mod ord modClrScheme chgLayout">
        <pc:chgData name="Weifeng Xu" userId="e7aed605-a3dd-4d5a-a692-a87037af107b" providerId="ADAL" clId="{A4CA56D5-47CB-484F-8DE2-B0FAB0B6CF57}" dt="2021-08-21T15:07:08.260" v="1781" actId="1076"/>
        <pc:sldMkLst>
          <pc:docMk/>
          <pc:sldMk cId="1663533553" sldId="418"/>
        </pc:sldMkLst>
        <pc:spChg chg="add mod ord">
          <ac:chgData name="Weifeng Xu" userId="e7aed605-a3dd-4d5a-a692-a87037af107b" providerId="ADAL" clId="{A4CA56D5-47CB-484F-8DE2-B0FAB0B6CF57}" dt="2021-08-11T00:25:59.991" v="308" actId="20577"/>
          <ac:spMkLst>
            <pc:docMk/>
            <pc:sldMk cId="1663533553" sldId="418"/>
            <ac:spMk id="2" creationId="{9E7D6529-D026-4EDC-B0C1-F236240B998E}"/>
          </ac:spMkLst>
        </pc:spChg>
        <pc:spChg chg="del">
          <ac:chgData name="Weifeng Xu" userId="e7aed605-a3dd-4d5a-a692-a87037af107b" providerId="ADAL" clId="{A4CA56D5-47CB-484F-8DE2-B0FAB0B6CF57}" dt="2021-08-10T21:28:11.927" v="163" actId="478"/>
          <ac:spMkLst>
            <pc:docMk/>
            <pc:sldMk cId="1663533553" sldId="418"/>
            <ac:spMk id="4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6:39.673" v="318" actId="1076"/>
          <ac:spMkLst>
            <pc:docMk/>
            <pc:sldMk cId="1663533553" sldId="418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2:12.824" v="272" actId="1076"/>
          <ac:spMkLst>
            <pc:docMk/>
            <pc:sldMk cId="1663533553" sldId="418"/>
            <ac:spMk id="6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1T00:26:35.741" v="317" actId="1076"/>
          <ac:picMkLst>
            <pc:docMk/>
            <pc:sldMk cId="1663533553" sldId="418"/>
            <ac:picMk id="1026" creationId="{00000000-0000-0000-0000-000000000000}"/>
          </ac:picMkLst>
        </pc:picChg>
        <pc:picChg chg="mod">
          <ac:chgData name="Weifeng Xu" userId="e7aed605-a3dd-4d5a-a692-a87037af107b" providerId="ADAL" clId="{A4CA56D5-47CB-484F-8DE2-B0FAB0B6CF57}" dt="2021-08-11T00:26:06.079" v="309" actId="1076"/>
          <ac:picMkLst>
            <pc:docMk/>
            <pc:sldMk cId="1663533553" sldId="418"/>
            <ac:picMk id="1028" creationId="{00000000-0000-0000-0000-000000000000}"/>
          </ac:picMkLst>
        </pc:picChg>
        <pc:cxnChg chg="add mod">
          <ac:chgData name="Weifeng Xu" userId="e7aed605-a3dd-4d5a-a692-a87037af107b" providerId="ADAL" clId="{A4CA56D5-47CB-484F-8DE2-B0FAB0B6CF57}" dt="2021-08-21T15:06:47.346" v="1774" actId="208"/>
          <ac:cxnSpMkLst>
            <pc:docMk/>
            <pc:sldMk cId="1663533553" sldId="418"/>
            <ac:cxnSpMk id="4" creationId="{054F1B51-B90E-49D4-9ABC-D540CFDB8662}"/>
          </ac:cxnSpMkLst>
        </pc:cxnChg>
        <pc:cxnChg chg="add mod">
          <ac:chgData name="Weifeng Xu" userId="e7aed605-a3dd-4d5a-a692-a87037af107b" providerId="ADAL" clId="{A4CA56D5-47CB-484F-8DE2-B0FAB0B6CF57}" dt="2021-08-21T15:06:59.234" v="1778" actId="14100"/>
          <ac:cxnSpMkLst>
            <pc:docMk/>
            <pc:sldMk cId="1663533553" sldId="418"/>
            <ac:cxnSpMk id="9" creationId="{78423D44-2E8A-4257-96AB-A434F2A6F559}"/>
          </ac:cxnSpMkLst>
        </pc:cxnChg>
        <pc:cxnChg chg="add mod">
          <ac:chgData name="Weifeng Xu" userId="e7aed605-a3dd-4d5a-a692-a87037af107b" providerId="ADAL" clId="{A4CA56D5-47CB-484F-8DE2-B0FAB0B6CF57}" dt="2021-08-21T15:07:08.260" v="1781" actId="1076"/>
          <ac:cxnSpMkLst>
            <pc:docMk/>
            <pc:sldMk cId="1663533553" sldId="418"/>
            <ac:cxnSpMk id="10" creationId="{5EFDAE76-B99D-427C-ACDF-E379E99B5D68}"/>
          </ac:cxnSpMkLst>
        </pc:cxnChg>
      </pc:sldChg>
      <pc:sldChg chg="delSp modSp add mod">
        <pc:chgData name="Weifeng Xu" userId="e7aed605-a3dd-4d5a-a692-a87037af107b" providerId="ADAL" clId="{A4CA56D5-47CB-484F-8DE2-B0FAB0B6CF57}" dt="2021-08-10T21:48:43.040" v="253" actId="6549"/>
        <pc:sldMkLst>
          <pc:docMk/>
          <pc:sldMk cId="1167073923" sldId="419"/>
        </pc:sldMkLst>
        <pc:spChg chg="del">
          <ac:chgData name="Weifeng Xu" userId="e7aed605-a3dd-4d5a-a692-a87037af107b" providerId="ADAL" clId="{A4CA56D5-47CB-484F-8DE2-B0FAB0B6CF57}" dt="2021-08-10T21:47:09.872" v="228" actId="478"/>
          <ac:spMkLst>
            <pc:docMk/>
            <pc:sldMk cId="1167073923" sldId="419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48:43.040" v="253" actId="6549"/>
          <ac:spMkLst>
            <pc:docMk/>
            <pc:sldMk cId="1167073923" sldId="419"/>
            <ac:spMk id="5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43:13.965" v="185" actId="1076"/>
          <ac:picMkLst>
            <pc:docMk/>
            <pc:sldMk cId="1167073923" sldId="419"/>
            <ac:picMk id="3" creationId="{00000000-0000-0000-0000-000000000000}"/>
          </ac:picMkLst>
        </pc:picChg>
      </pc:sldChg>
      <pc:sldChg chg="modSp add mod">
        <pc:chgData name="Weifeng Xu" userId="e7aed605-a3dd-4d5a-a692-a87037af107b" providerId="ADAL" clId="{A4CA56D5-47CB-484F-8DE2-B0FAB0B6CF57}" dt="2021-08-11T00:21:46.582" v="265" actId="12"/>
        <pc:sldMkLst>
          <pc:docMk/>
          <pc:sldMk cId="964867491" sldId="420"/>
        </pc:sldMkLst>
        <pc:spChg chg="mod">
          <ac:chgData name="Weifeng Xu" userId="e7aed605-a3dd-4d5a-a692-a87037af107b" providerId="ADAL" clId="{A4CA56D5-47CB-484F-8DE2-B0FAB0B6CF57}" dt="2021-08-11T00:21:46.582" v="265" actId="12"/>
          <ac:spMkLst>
            <pc:docMk/>
            <pc:sldMk cId="964867491" sldId="420"/>
            <ac:spMk id="5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49:13.866" v="261" actId="14100"/>
          <ac:picMkLst>
            <pc:docMk/>
            <pc:sldMk cId="964867491" sldId="420"/>
            <ac:picMk id="3" creationId="{00000000-0000-0000-0000-000000000000}"/>
          </ac:picMkLst>
        </pc:picChg>
      </pc:sldChg>
      <pc:sldChg chg="add">
        <pc:chgData name="Weifeng Xu" userId="e7aed605-a3dd-4d5a-a692-a87037af107b" providerId="ADAL" clId="{A4CA56D5-47CB-484F-8DE2-B0FAB0B6CF57}" dt="2021-08-10T21:42:24.194" v="181"/>
        <pc:sldMkLst>
          <pc:docMk/>
          <pc:sldMk cId="1428006167" sldId="421"/>
        </pc:sldMkLst>
      </pc:sldChg>
      <pc:sldChg chg="delSp modSp add mod">
        <pc:chgData name="Weifeng Xu" userId="e7aed605-a3dd-4d5a-a692-a87037af107b" providerId="ADAL" clId="{A4CA56D5-47CB-484F-8DE2-B0FAB0B6CF57}" dt="2021-08-11T01:22:29.006" v="673" actId="1076"/>
        <pc:sldMkLst>
          <pc:docMk/>
          <pc:sldMk cId="593528442" sldId="423"/>
        </pc:sldMkLst>
        <pc:spChg chg="del">
          <ac:chgData name="Weifeng Xu" userId="e7aed605-a3dd-4d5a-a692-a87037af107b" providerId="ADAL" clId="{A4CA56D5-47CB-484F-8DE2-B0FAB0B6CF57}" dt="2021-08-11T01:22:09.625" v="671" actId="478"/>
          <ac:spMkLst>
            <pc:docMk/>
            <pc:sldMk cId="593528442" sldId="423"/>
            <ac:spMk id="3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1:22:29.006" v="673" actId="1076"/>
          <ac:spMkLst>
            <pc:docMk/>
            <pc:sldMk cId="593528442" sldId="423"/>
            <ac:spMk id="6" creationId="{00000000-0000-0000-0000-000000000000}"/>
          </ac:spMkLst>
        </pc:spChg>
      </pc:sldChg>
      <pc:sldChg chg="delSp modSp add mod ord">
        <pc:chgData name="Weifeng Xu" userId="e7aed605-a3dd-4d5a-a692-a87037af107b" providerId="ADAL" clId="{A4CA56D5-47CB-484F-8DE2-B0FAB0B6CF57}" dt="2021-08-11T00:23:57.337" v="275" actId="20577"/>
        <pc:sldMkLst>
          <pc:docMk/>
          <pc:sldMk cId="1429759575" sldId="427"/>
        </pc:sldMkLst>
        <pc:spChg chg="del">
          <ac:chgData name="Weifeng Xu" userId="e7aed605-a3dd-4d5a-a692-a87037af107b" providerId="ADAL" clId="{A4CA56D5-47CB-484F-8DE2-B0FAB0B6CF57}" dt="2021-08-10T21:29:31.822" v="176" actId="478"/>
          <ac:spMkLst>
            <pc:docMk/>
            <pc:sldMk cId="1429759575" sldId="427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3:57.337" v="275" actId="20577"/>
          <ac:spMkLst>
            <pc:docMk/>
            <pc:sldMk cId="1429759575" sldId="427"/>
            <ac:spMk id="4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30:10.912" v="180" actId="207"/>
          <ac:spMkLst>
            <pc:docMk/>
            <pc:sldMk cId="1429759575" sldId="427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29:35.632" v="177" actId="1076"/>
          <ac:spMkLst>
            <pc:docMk/>
            <pc:sldMk cId="1429759575" sldId="427"/>
            <ac:spMk id="6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29:58.371" v="179" actId="1076"/>
          <ac:picMkLst>
            <pc:docMk/>
            <pc:sldMk cId="1429759575" sldId="427"/>
            <ac:picMk id="4100" creationId="{00000000-0000-0000-0000-000000000000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2T14:22:59.325" v="1822" actId="700"/>
        <pc:sldMkLst>
          <pc:docMk/>
          <pc:sldMk cId="1159618598" sldId="428"/>
        </pc:sldMkLst>
        <pc:spChg chg="del mod">
          <ac:chgData name="Weifeng Xu" userId="e7aed605-a3dd-4d5a-a692-a87037af107b" providerId="ADAL" clId="{A4CA56D5-47CB-484F-8DE2-B0FAB0B6CF57}" dt="2021-08-22T14:22:59.325" v="1822" actId="700"/>
          <ac:spMkLst>
            <pc:docMk/>
            <pc:sldMk cId="1159618598" sldId="428"/>
            <ac:spMk id="2" creationId="{03CC167E-A2A6-45FA-8243-2E2D0A4470C5}"/>
          </ac:spMkLst>
        </pc:spChg>
        <pc:spChg chg="add mod">
          <ac:chgData name="Weifeng Xu" userId="e7aed605-a3dd-4d5a-a692-a87037af107b" providerId="ADAL" clId="{A4CA56D5-47CB-484F-8DE2-B0FAB0B6CF57}" dt="2021-08-11T00:33:54.082" v="374" actId="1076"/>
          <ac:spMkLst>
            <pc:docMk/>
            <pc:sldMk cId="1159618598" sldId="428"/>
            <ac:spMk id="5" creationId="{CA56C7D5-67D4-4354-8020-CF79451F25C5}"/>
          </ac:spMkLst>
        </pc:spChg>
        <pc:picChg chg="add mod">
          <ac:chgData name="Weifeng Xu" userId="e7aed605-a3dd-4d5a-a692-a87037af107b" providerId="ADAL" clId="{A4CA56D5-47CB-484F-8DE2-B0FAB0B6CF57}" dt="2021-08-11T00:33:12.695" v="348" actId="1076"/>
          <ac:picMkLst>
            <pc:docMk/>
            <pc:sldMk cId="1159618598" sldId="428"/>
            <ac:picMk id="3" creationId="{05B1F483-29FE-42DF-A908-82E0CF58CFBD}"/>
          </ac:picMkLst>
        </pc:picChg>
        <pc:picChg chg="add mod">
          <ac:chgData name="Weifeng Xu" userId="e7aed605-a3dd-4d5a-a692-a87037af107b" providerId="ADAL" clId="{A4CA56D5-47CB-484F-8DE2-B0FAB0B6CF57}" dt="2021-08-11T00:33:14.559" v="349" actId="1076"/>
          <ac:picMkLst>
            <pc:docMk/>
            <pc:sldMk cId="1159618598" sldId="428"/>
            <ac:picMk id="4" creationId="{4B2DA623-344A-40A0-899F-32A9A3D52D5E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1T15:12:29.378" v="1783" actId="208"/>
        <pc:sldMkLst>
          <pc:docMk/>
          <pc:sldMk cId="1861126999" sldId="429"/>
        </pc:sldMkLst>
        <pc:spChg chg="del">
          <ac:chgData name="Weifeng Xu" userId="e7aed605-a3dd-4d5a-a692-a87037af107b" providerId="ADAL" clId="{A4CA56D5-47CB-484F-8DE2-B0FAB0B6CF57}" dt="2021-08-11T00:36:45" v="376" actId="700"/>
          <ac:spMkLst>
            <pc:docMk/>
            <pc:sldMk cId="1861126999" sldId="429"/>
            <ac:spMk id="2" creationId="{B44548F4-EC13-4575-A0B0-A37083AF85EF}"/>
          </ac:spMkLst>
        </pc:spChg>
        <pc:spChg chg="add mod">
          <ac:chgData name="Weifeng Xu" userId="e7aed605-a3dd-4d5a-a692-a87037af107b" providerId="ADAL" clId="{A4CA56D5-47CB-484F-8DE2-B0FAB0B6CF57}" dt="2021-08-11T00:53:38.744" v="555" actId="1076"/>
          <ac:spMkLst>
            <pc:docMk/>
            <pc:sldMk cId="1861126999" sldId="429"/>
            <ac:spMk id="4" creationId="{7817D645-6EEE-4120-AA69-2DFDD098BEC8}"/>
          </ac:spMkLst>
        </pc:spChg>
        <pc:spChg chg="add mod">
          <ac:chgData name="Weifeng Xu" userId="e7aed605-a3dd-4d5a-a692-a87037af107b" providerId="ADAL" clId="{A4CA56D5-47CB-484F-8DE2-B0FAB0B6CF57}" dt="2021-08-11T00:52:23.381" v="549" actId="1582"/>
          <ac:spMkLst>
            <pc:docMk/>
            <pc:sldMk cId="1861126999" sldId="429"/>
            <ac:spMk id="11" creationId="{6A53EDA8-50B5-4F50-A50E-890D13AE9A96}"/>
          </ac:spMkLst>
        </pc:spChg>
        <pc:spChg chg="add mod">
          <ac:chgData name="Weifeng Xu" userId="e7aed605-a3dd-4d5a-a692-a87037af107b" providerId="ADAL" clId="{A4CA56D5-47CB-484F-8DE2-B0FAB0B6CF57}" dt="2021-08-11T00:54:43.846" v="574" actId="1076"/>
          <ac:spMkLst>
            <pc:docMk/>
            <pc:sldMk cId="1861126999" sldId="429"/>
            <ac:spMk id="15" creationId="{30CC8167-70CF-4BDB-A9D0-0F3991B02B2D}"/>
          </ac:spMkLst>
        </pc:spChg>
        <pc:picChg chg="add mod">
          <ac:chgData name="Weifeng Xu" userId="e7aed605-a3dd-4d5a-a692-a87037af107b" providerId="ADAL" clId="{A4CA56D5-47CB-484F-8DE2-B0FAB0B6CF57}" dt="2021-08-11T00:42:24.049" v="429" actId="1076"/>
          <ac:picMkLst>
            <pc:docMk/>
            <pc:sldMk cId="1861126999" sldId="429"/>
            <ac:picMk id="3" creationId="{F7EBBF2E-8A87-4098-83B9-CAF18D46F544}"/>
          </ac:picMkLst>
        </pc:picChg>
        <pc:cxnChg chg="add mod">
          <ac:chgData name="Weifeng Xu" userId="e7aed605-a3dd-4d5a-a692-a87037af107b" providerId="ADAL" clId="{A4CA56D5-47CB-484F-8DE2-B0FAB0B6CF57}" dt="2021-08-21T15:12:29.378" v="1783" actId="208"/>
          <ac:cxnSpMkLst>
            <pc:docMk/>
            <pc:sldMk cId="1861126999" sldId="429"/>
            <ac:cxnSpMk id="6" creationId="{3519A89B-898D-4745-8FE4-FF443B1BB0E8}"/>
          </ac:cxnSpMkLst>
        </pc:cxnChg>
        <pc:cxnChg chg="add del">
          <ac:chgData name="Weifeng Xu" userId="e7aed605-a3dd-4d5a-a692-a87037af107b" providerId="ADAL" clId="{A4CA56D5-47CB-484F-8DE2-B0FAB0B6CF57}" dt="2021-08-11T00:44:02.384" v="441" actId="478"/>
          <ac:cxnSpMkLst>
            <pc:docMk/>
            <pc:sldMk cId="1861126999" sldId="429"/>
            <ac:cxnSpMk id="10" creationId="{136E2043-0D14-4C54-ABE1-4090A1DAE752}"/>
          </ac:cxnSpMkLst>
        </pc:cxnChg>
        <pc:cxnChg chg="add mod">
          <ac:chgData name="Weifeng Xu" userId="e7aed605-a3dd-4d5a-a692-a87037af107b" providerId="ADAL" clId="{A4CA56D5-47CB-484F-8DE2-B0FAB0B6CF57}" dt="2021-08-11T00:52:54.144" v="553" actId="208"/>
          <ac:cxnSpMkLst>
            <pc:docMk/>
            <pc:sldMk cId="1861126999" sldId="429"/>
            <ac:cxnSpMk id="13" creationId="{98A8732D-0E94-473F-8E93-F7CC44AFD76B}"/>
          </ac:cxnSpMkLst>
        </pc:cxnChg>
      </pc:sldChg>
      <pc:sldChg chg="addSp modSp new mod ord">
        <pc:chgData name="Weifeng Xu" userId="e7aed605-a3dd-4d5a-a692-a87037af107b" providerId="ADAL" clId="{A4CA56D5-47CB-484F-8DE2-B0FAB0B6CF57}" dt="2021-08-21T18:49:24.978" v="1785"/>
        <pc:sldMkLst>
          <pc:docMk/>
          <pc:sldMk cId="2182210702" sldId="430"/>
        </pc:sldMkLst>
        <pc:spChg chg="add mod">
          <ac:chgData name="Weifeng Xu" userId="e7aed605-a3dd-4d5a-a692-a87037af107b" providerId="ADAL" clId="{A4CA56D5-47CB-484F-8DE2-B0FAB0B6CF57}" dt="2021-08-11T00:44:38.055" v="465" actId="1076"/>
          <ac:spMkLst>
            <pc:docMk/>
            <pc:sldMk cId="2182210702" sldId="430"/>
            <ac:spMk id="3" creationId="{A5F098FD-17F4-4C71-8F4F-8B21CF8A2B97}"/>
          </ac:spMkLst>
        </pc:spChg>
        <pc:picChg chg="add mod">
          <ac:chgData name="Weifeng Xu" userId="e7aed605-a3dd-4d5a-a692-a87037af107b" providerId="ADAL" clId="{A4CA56D5-47CB-484F-8DE2-B0FAB0B6CF57}" dt="2021-08-11T00:43:25.404" v="439" actId="1076"/>
          <ac:picMkLst>
            <pc:docMk/>
            <pc:sldMk cId="2182210702" sldId="430"/>
            <ac:picMk id="2" creationId="{A4810D98-CDF4-4551-80F7-3E5E1FBE739F}"/>
          </ac:picMkLst>
        </pc:picChg>
        <pc:cxnChg chg="add mod">
          <ac:chgData name="Weifeng Xu" userId="e7aed605-a3dd-4d5a-a692-a87037af107b" providerId="ADAL" clId="{A4CA56D5-47CB-484F-8DE2-B0FAB0B6CF57}" dt="2021-08-11T00:44:49.398" v="467" actId="13822"/>
          <ac:cxnSpMkLst>
            <pc:docMk/>
            <pc:sldMk cId="2182210702" sldId="430"/>
            <ac:cxnSpMk id="5" creationId="{68D070A5-A034-46C9-A72C-EB8E8038D08B}"/>
          </ac:cxnSpMkLst>
        </pc:cxnChg>
      </pc:sldChg>
      <pc:sldChg chg="addSp modSp new mod modNotesTx">
        <pc:chgData name="Weifeng Xu" userId="e7aed605-a3dd-4d5a-a692-a87037af107b" providerId="ADAL" clId="{A4CA56D5-47CB-484F-8DE2-B0FAB0B6CF57}" dt="2021-08-22T14:59:15.006" v="1939" actId="20577"/>
        <pc:sldMkLst>
          <pc:docMk/>
          <pc:sldMk cId="3967940993" sldId="431"/>
        </pc:sldMkLst>
        <pc:spChg chg="add mod">
          <ac:chgData name="Weifeng Xu" userId="e7aed605-a3dd-4d5a-a692-a87037af107b" providerId="ADAL" clId="{A4CA56D5-47CB-484F-8DE2-B0FAB0B6CF57}" dt="2021-08-11T00:45:31.614" v="473" actId="1076"/>
          <ac:spMkLst>
            <pc:docMk/>
            <pc:sldMk cId="3967940993" sldId="431"/>
            <ac:spMk id="3" creationId="{C4E9249F-8123-4CC5-AAFD-3F5AE566D961}"/>
          </ac:spMkLst>
        </pc:spChg>
        <pc:spChg chg="add mod">
          <ac:chgData name="Weifeng Xu" userId="e7aed605-a3dd-4d5a-a692-a87037af107b" providerId="ADAL" clId="{A4CA56D5-47CB-484F-8DE2-B0FAB0B6CF57}" dt="2021-08-11T00:46:40.451" v="516" actId="1076"/>
          <ac:spMkLst>
            <pc:docMk/>
            <pc:sldMk cId="3967940993" sldId="431"/>
            <ac:spMk id="4" creationId="{FFA710C4-C5F4-42B1-8627-4E333127411F}"/>
          </ac:spMkLst>
        </pc:spChg>
        <pc:spChg chg="add mod">
          <ac:chgData name="Weifeng Xu" userId="e7aed605-a3dd-4d5a-a692-a87037af107b" providerId="ADAL" clId="{A4CA56D5-47CB-484F-8DE2-B0FAB0B6CF57}" dt="2021-08-11T00:47:13.188" v="545" actId="20577"/>
          <ac:spMkLst>
            <pc:docMk/>
            <pc:sldMk cId="3967940993" sldId="431"/>
            <ac:spMk id="5" creationId="{A9799A3F-4F5C-40E9-91C5-5CAEE643CE26}"/>
          </ac:spMkLst>
        </pc:spChg>
        <pc:spChg chg="add mod">
          <ac:chgData name="Weifeng Xu" userId="e7aed605-a3dd-4d5a-a692-a87037af107b" providerId="ADAL" clId="{A4CA56D5-47CB-484F-8DE2-B0FAB0B6CF57}" dt="2021-08-11T01:08:59.888" v="611" actId="1076"/>
          <ac:spMkLst>
            <pc:docMk/>
            <pc:sldMk cId="3967940993" sldId="431"/>
            <ac:spMk id="6" creationId="{40269957-7597-43A9-A8B7-7DB2A3F6EA9D}"/>
          </ac:spMkLst>
        </pc:spChg>
        <pc:picChg chg="add mod">
          <ac:chgData name="Weifeng Xu" userId="e7aed605-a3dd-4d5a-a692-a87037af107b" providerId="ADAL" clId="{A4CA56D5-47CB-484F-8DE2-B0FAB0B6CF57}" dt="2021-08-11T00:45:28.044" v="472" actId="1076"/>
          <ac:picMkLst>
            <pc:docMk/>
            <pc:sldMk cId="3967940993" sldId="431"/>
            <ac:picMk id="2" creationId="{838C995C-AB5A-4F7A-821E-429673A4D89B}"/>
          </ac:picMkLst>
        </pc:picChg>
        <pc:cxnChg chg="add mod">
          <ac:chgData name="Weifeng Xu" userId="e7aed605-a3dd-4d5a-a692-a87037af107b" providerId="ADAL" clId="{A4CA56D5-47CB-484F-8DE2-B0FAB0B6CF57}" dt="2021-08-11T01:09:09.063" v="613" actId="13822"/>
          <ac:cxnSpMkLst>
            <pc:docMk/>
            <pc:sldMk cId="3967940993" sldId="431"/>
            <ac:cxnSpMk id="8" creationId="{A14DCB1A-253D-42BC-A976-E2850F59BFD8}"/>
          </ac:cxnSpMkLst>
        </pc:cxnChg>
      </pc:sldChg>
      <pc:sldChg chg="addSp modSp new mod">
        <pc:chgData name="Weifeng Xu" userId="e7aed605-a3dd-4d5a-a692-a87037af107b" providerId="ADAL" clId="{A4CA56D5-47CB-484F-8DE2-B0FAB0B6CF57}" dt="2021-08-11T01:10:59.711" v="617" actId="20577"/>
        <pc:sldMkLst>
          <pc:docMk/>
          <pc:sldMk cId="730846325" sldId="432"/>
        </pc:sldMkLst>
        <pc:spChg chg="add mod">
          <ac:chgData name="Weifeng Xu" userId="e7aed605-a3dd-4d5a-a692-a87037af107b" providerId="ADAL" clId="{A4CA56D5-47CB-484F-8DE2-B0FAB0B6CF57}" dt="2021-08-11T00:55:31.994" v="578" actId="1076"/>
          <ac:spMkLst>
            <pc:docMk/>
            <pc:sldMk cId="730846325" sldId="432"/>
            <ac:spMk id="3" creationId="{6BE36C8B-4E76-478C-A5EA-B5719B862A1D}"/>
          </ac:spMkLst>
        </pc:spChg>
        <pc:spChg chg="add mod">
          <ac:chgData name="Weifeng Xu" userId="e7aed605-a3dd-4d5a-a692-a87037af107b" providerId="ADAL" clId="{A4CA56D5-47CB-484F-8DE2-B0FAB0B6CF57}" dt="2021-08-11T01:10:59.711" v="617" actId="20577"/>
          <ac:spMkLst>
            <pc:docMk/>
            <pc:sldMk cId="730846325" sldId="432"/>
            <ac:spMk id="5" creationId="{0B78CC70-0052-4125-AB8E-8B5879DA825A}"/>
          </ac:spMkLst>
        </pc:spChg>
        <pc:picChg chg="add mod">
          <ac:chgData name="Weifeng Xu" userId="e7aed605-a3dd-4d5a-a692-a87037af107b" providerId="ADAL" clId="{A4CA56D5-47CB-484F-8DE2-B0FAB0B6CF57}" dt="2021-08-11T00:55:13.062" v="576" actId="14100"/>
          <ac:picMkLst>
            <pc:docMk/>
            <pc:sldMk cId="730846325" sldId="432"/>
            <ac:picMk id="2" creationId="{C55EB74F-1B03-4887-A0F7-9ECC5994E252}"/>
          </ac:picMkLst>
        </pc:picChg>
        <pc:cxnChg chg="add mod">
          <ac:chgData name="Weifeng Xu" userId="e7aed605-a3dd-4d5a-a692-a87037af107b" providerId="ADAL" clId="{A4CA56D5-47CB-484F-8DE2-B0FAB0B6CF57}" dt="2021-08-11T00:55:31.994" v="578" actId="1076"/>
          <ac:cxnSpMkLst>
            <pc:docMk/>
            <pc:sldMk cId="730846325" sldId="432"/>
            <ac:cxnSpMk id="4" creationId="{6C427E0D-430D-4A95-93C1-70B640D7E93B}"/>
          </ac:cxnSpMkLst>
        </pc:cxnChg>
      </pc:sldChg>
      <pc:sldChg chg="addSp modSp add mod">
        <pc:chgData name="Weifeng Xu" userId="e7aed605-a3dd-4d5a-a692-a87037af107b" providerId="ADAL" clId="{A4CA56D5-47CB-484F-8DE2-B0FAB0B6CF57}" dt="2021-08-22T15:36:38.957" v="2063" actId="1076"/>
        <pc:sldMkLst>
          <pc:docMk/>
          <pc:sldMk cId="1187390596" sldId="433"/>
        </pc:sldMkLst>
        <pc:spChg chg="add mod">
          <ac:chgData name="Weifeng Xu" userId="e7aed605-a3dd-4d5a-a692-a87037af107b" providerId="ADAL" clId="{A4CA56D5-47CB-484F-8DE2-B0FAB0B6CF57}" dt="2021-08-22T15:36:38.957" v="2063" actId="1076"/>
          <ac:spMkLst>
            <pc:docMk/>
            <pc:sldMk cId="1187390596" sldId="433"/>
            <ac:spMk id="5" creationId="{89E29D3E-8566-41AE-B2FB-17EE28C6D787}"/>
          </ac:spMkLst>
        </pc:spChg>
      </pc:sldChg>
      <pc:sldChg chg="addSp modSp add mod">
        <pc:chgData name="Weifeng Xu" userId="e7aed605-a3dd-4d5a-a692-a87037af107b" providerId="ADAL" clId="{A4CA56D5-47CB-484F-8DE2-B0FAB0B6CF57}" dt="2021-08-22T15:36:58.416" v="2075" actId="14100"/>
        <pc:sldMkLst>
          <pc:docMk/>
          <pc:sldMk cId="189084197" sldId="438"/>
        </pc:sldMkLst>
        <pc:spChg chg="add mod">
          <ac:chgData name="Weifeng Xu" userId="e7aed605-a3dd-4d5a-a692-a87037af107b" providerId="ADAL" clId="{A4CA56D5-47CB-484F-8DE2-B0FAB0B6CF57}" dt="2021-08-22T15:36:58.416" v="2075" actId="14100"/>
          <ac:spMkLst>
            <pc:docMk/>
            <pc:sldMk cId="189084197" sldId="438"/>
            <ac:spMk id="5" creationId="{9A9603F8-6C0F-4944-AA54-669E32463917}"/>
          </ac:spMkLst>
        </pc:spChg>
        <pc:picChg chg="mod">
          <ac:chgData name="Weifeng Xu" userId="e7aed605-a3dd-4d5a-a692-a87037af107b" providerId="ADAL" clId="{A4CA56D5-47CB-484F-8DE2-B0FAB0B6CF57}" dt="2021-08-22T15:36:43.523" v="2064" actId="1076"/>
          <ac:picMkLst>
            <pc:docMk/>
            <pc:sldMk cId="189084197" sldId="438"/>
            <ac:picMk id="4" creationId="{00000000-0000-0000-0000-000000000000}"/>
          </ac:picMkLst>
        </pc:picChg>
      </pc:sldChg>
      <pc:sldChg chg="add del">
        <pc:chgData name="Weifeng Xu" userId="e7aed605-a3dd-4d5a-a692-a87037af107b" providerId="ADAL" clId="{A4CA56D5-47CB-484F-8DE2-B0FAB0B6CF57}" dt="2021-08-11T01:12:25.052" v="619" actId="47"/>
        <pc:sldMkLst>
          <pc:docMk/>
          <pc:sldMk cId="2339261532" sldId="440"/>
        </pc:sldMkLst>
      </pc:sldChg>
      <pc:sldChg chg="add del">
        <pc:chgData name="Weifeng Xu" userId="e7aed605-a3dd-4d5a-a692-a87037af107b" providerId="ADAL" clId="{A4CA56D5-47CB-484F-8DE2-B0FAB0B6CF57}" dt="2021-08-11T01:10:45.404" v="616"/>
        <pc:sldMkLst>
          <pc:docMk/>
          <pc:sldMk cId="2445928380" sldId="441"/>
        </pc:sldMkLst>
      </pc:sldChg>
      <pc:sldChg chg="modSp add mod">
        <pc:chgData name="Weifeng Xu" userId="e7aed605-a3dd-4d5a-a692-a87037af107b" providerId="ADAL" clId="{A4CA56D5-47CB-484F-8DE2-B0FAB0B6CF57}" dt="2021-08-11T01:12:03.020" v="618" actId="6549"/>
        <pc:sldMkLst>
          <pc:docMk/>
          <pc:sldMk cId="3293749384" sldId="444"/>
        </pc:sldMkLst>
        <pc:spChg chg="mod">
          <ac:chgData name="Weifeng Xu" userId="e7aed605-a3dd-4d5a-a692-a87037af107b" providerId="ADAL" clId="{A4CA56D5-47CB-484F-8DE2-B0FAB0B6CF57}" dt="2021-08-11T01:12:03.020" v="618" actId="6549"/>
          <ac:spMkLst>
            <pc:docMk/>
            <pc:sldMk cId="3293749384" sldId="444"/>
            <ac:spMk id="6" creationId="{00000000-0000-0000-0000-000000000000}"/>
          </ac:spMkLst>
        </pc:spChg>
      </pc:sldChg>
      <pc:sldChg chg="delSp modSp add mod">
        <pc:chgData name="Weifeng Xu" userId="e7aed605-a3dd-4d5a-a692-a87037af107b" providerId="ADAL" clId="{A4CA56D5-47CB-484F-8DE2-B0FAB0B6CF57}" dt="2021-08-21T18:54:21.820" v="1786" actId="14100"/>
        <pc:sldMkLst>
          <pc:docMk/>
          <pc:sldMk cId="3984724258" sldId="447"/>
        </pc:sldMkLst>
        <pc:spChg chg="del">
          <ac:chgData name="Weifeng Xu" userId="e7aed605-a3dd-4d5a-a692-a87037af107b" providerId="ADAL" clId="{A4CA56D5-47CB-484F-8DE2-B0FAB0B6CF57}" dt="2021-08-11T01:14:08.906" v="620" actId="478"/>
          <ac:spMkLst>
            <pc:docMk/>
            <pc:sldMk cId="3984724258" sldId="447"/>
            <ac:spMk id="4" creationId="{00000000-0000-0000-0000-000000000000}"/>
          </ac:spMkLst>
        </pc:spChg>
        <pc:cxnChg chg="mod">
          <ac:chgData name="Weifeng Xu" userId="e7aed605-a3dd-4d5a-a692-a87037af107b" providerId="ADAL" clId="{A4CA56D5-47CB-484F-8DE2-B0FAB0B6CF57}" dt="2021-08-21T18:54:21.820" v="1786" actId="14100"/>
          <ac:cxnSpMkLst>
            <pc:docMk/>
            <pc:sldMk cId="3984724258" sldId="447"/>
            <ac:cxnSpMk id="8" creationId="{00000000-0000-0000-0000-000000000000}"/>
          </ac:cxnSpMkLst>
        </pc:cxnChg>
      </pc:sldChg>
      <pc:sldChg chg="addSp delSp modSp new mod modClrScheme chgLayout">
        <pc:chgData name="Weifeng Xu" userId="e7aed605-a3dd-4d5a-a692-a87037af107b" providerId="ADAL" clId="{A4CA56D5-47CB-484F-8DE2-B0FAB0B6CF57}" dt="2021-08-11T01:16:55.569" v="644" actId="20577"/>
        <pc:sldMkLst>
          <pc:docMk/>
          <pc:sldMk cId="3457596351" sldId="448"/>
        </pc:sldMkLst>
        <pc:spChg chg="del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2" creationId="{A839A879-7D9C-4248-ACC4-D674A54AA645}"/>
          </ac:spMkLst>
        </pc:spChg>
        <pc:spChg chg="del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3" creationId="{39B8C9F8-4299-4D81-847D-FA9526D3C7A9}"/>
          </ac:spMkLst>
        </pc:spChg>
        <pc:spChg chg="add mod ord">
          <ac:chgData name="Weifeng Xu" userId="e7aed605-a3dd-4d5a-a692-a87037af107b" providerId="ADAL" clId="{A4CA56D5-47CB-484F-8DE2-B0FAB0B6CF57}" dt="2021-08-11T01:16:55.569" v="644" actId="20577"/>
          <ac:spMkLst>
            <pc:docMk/>
            <pc:sldMk cId="3457596351" sldId="448"/>
            <ac:spMk id="4" creationId="{75A29158-1C64-4CE0-B619-29AE3D56152D}"/>
          </ac:spMkLst>
        </pc:spChg>
        <pc:spChg chg="add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5" creationId="{44D0B53D-281E-4193-A016-504D23D53A8C}"/>
          </ac:spMkLst>
        </pc:spChg>
      </pc:sldChg>
      <pc:sldChg chg="addSp delSp modSp new mod modClrScheme chgLayout">
        <pc:chgData name="Weifeng Xu" userId="e7aed605-a3dd-4d5a-a692-a87037af107b" providerId="ADAL" clId="{A4CA56D5-47CB-484F-8DE2-B0FAB0B6CF57}" dt="2021-08-11T01:18:12.542" v="665" actId="20577"/>
        <pc:sldMkLst>
          <pc:docMk/>
          <pc:sldMk cId="1351668847" sldId="449"/>
        </pc:sldMkLst>
        <pc:spChg chg="del mod ord">
          <ac:chgData name="Weifeng Xu" userId="e7aed605-a3dd-4d5a-a692-a87037af107b" providerId="ADAL" clId="{A4CA56D5-47CB-484F-8DE2-B0FAB0B6CF57}" dt="2021-08-11T01:17:27.036" v="649" actId="700"/>
          <ac:spMkLst>
            <pc:docMk/>
            <pc:sldMk cId="1351668847" sldId="449"/>
            <ac:spMk id="2" creationId="{FD2FA098-BEC3-4E13-AD92-CCE64F55EC03}"/>
          </ac:spMkLst>
        </pc:spChg>
        <pc:spChg chg="add mod ord">
          <ac:chgData name="Weifeng Xu" userId="e7aed605-a3dd-4d5a-a692-a87037af107b" providerId="ADAL" clId="{A4CA56D5-47CB-484F-8DE2-B0FAB0B6CF57}" dt="2021-08-11T01:18:12.542" v="665" actId="20577"/>
          <ac:spMkLst>
            <pc:docMk/>
            <pc:sldMk cId="1351668847" sldId="449"/>
            <ac:spMk id="3" creationId="{ACBB1566-FACA-43F6-8E5F-6CD4FB80E2E2}"/>
          </ac:spMkLst>
        </pc:spChg>
        <pc:spChg chg="add mod ord">
          <ac:chgData name="Weifeng Xu" userId="e7aed605-a3dd-4d5a-a692-a87037af107b" providerId="ADAL" clId="{A4CA56D5-47CB-484F-8DE2-B0FAB0B6CF57}" dt="2021-08-11T01:17:27.036" v="649" actId="700"/>
          <ac:spMkLst>
            <pc:docMk/>
            <pc:sldMk cId="1351668847" sldId="449"/>
            <ac:spMk id="4" creationId="{989DA336-FECE-4500-96C7-7994956678B8}"/>
          </ac:spMkLst>
        </pc:spChg>
      </pc:sldChg>
      <pc:sldChg chg="addSp modSp new mod modClrScheme chgLayout">
        <pc:chgData name="Weifeng Xu" userId="e7aed605-a3dd-4d5a-a692-a87037af107b" providerId="ADAL" clId="{A4CA56D5-47CB-484F-8DE2-B0FAB0B6CF57}" dt="2021-08-11T01:20:53.011" v="669" actId="20577"/>
        <pc:sldMkLst>
          <pc:docMk/>
          <pc:sldMk cId="56855467" sldId="450"/>
        </pc:sldMkLst>
        <pc:spChg chg="add mod">
          <ac:chgData name="Weifeng Xu" userId="e7aed605-a3dd-4d5a-a692-a87037af107b" providerId="ADAL" clId="{A4CA56D5-47CB-484F-8DE2-B0FAB0B6CF57}" dt="2021-08-11T01:20:53.011" v="669" actId="20577"/>
          <ac:spMkLst>
            <pc:docMk/>
            <pc:sldMk cId="56855467" sldId="450"/>
            <ac:spMk id="2" creationId="{858A2F4E-513A-4B51-A364-DB3E42E0E0D6}"/>
          </ac:spMkLst>
        </pc:spChg>
        <pc:spChg chg="add mod">
          <ac:chgData name="Weifeng Xu" userId="e7aed605-a3dd-4d5a-a692-a87037af107b" providerId="ADAL" clId="{A4CA56D5-47CB-484F-8DE2-B0FAB0B6CF57}" dt="2021-08-11T01:20:25.237" v="667" actId="700"/>
          <ac:spMkLst>
            <pc:docMk/>
            <pc:sldMk cId="56855467" sldId="450"/>
            <ac:spMk id="3" creationId="{02A4C9D2-31B6-496C-AC48-1E5E60FA9F0F}"/>
          </ac:spMkLst>
        </pc:spChg>
      </pc:sldChg>
      <pc:sldChg chg="delSp add mod">
        <pc:chgData name="Weifeng Xu" userId="e7aed605-a3dd-4d5a-a692-a87037af107b" providerId="ADAL" clId="{A4CA56D5-47CB-484F-8DE2-B0FAB0B6CF57}" dt="2021-08-11T01:22:12.457" v="672" actId="478"/>
        <pc:sldMkLst>
          <pc:docMk/>
          <pc:sldMk cId="1939852994" sldId="451"/>
        </pc:sldMkLst>
        <pc:spChg chg="del">
          <ac:chgData name="Weifeng Xu" userId="e7aed605-a3dd-4d5a-a692-a87037af107b" providerId="ADAL" clId="{A4CA56D5-47CB-484F-8DE2-B0FAB0B6CF57}" dt="2021-08-11T01:22:12.457" v="672" actId="478"/>
          <ac:spMkLst>
            <pc:docMk/>
            <pc:sldMk cId="1939852994" sldId="451"/>
            <ac:spMk id="4" creationId="{00000000-0000-0000-0000-000000000000}"/>
          </ac:spMkLst>
        </pc:spChg>
      </pc:sldChg>
      <pc:sldChg chg="addSp delSp modSp new mod ord modClrScheme chgLayout">
        <pc:chgData name="Weifeng Xu" userId="e7aed605-a3dd-4d5a-a692-a87037af107b" providerId="ADAL" clId="{A4CA56D5-47CB-484F-8DE2-B0FAB0B6CF57}" dt="2021-08-21T14:10:25.437" v="741"/>
        <pc:sldMkLst>
          <pc:docMk/>
          <pc:sldMk cId="1947422297" sldId="452"/>
        </pc:sldMkLst>
        <pc:spChg chg="del mod ord">
          <ac:chgData name="Weifeng Xu" userId="e7aed605-a3dd-4d5a-a692-a87037af107b" providerId="ADAL" clId="{A4CA56D5-47CB-484F-8DE2-B0FAB0B6CF57}" dt="2021-08-19T21:36:27.166" v="676" actId="700"/>
          <ac:spMkLst>
            <pc:docMk/>
            <pc:sldMk cId="1947422297" sldId="452"/>
            <ac:spMk id="2" creationId="{72C4D7BE-9F51-44FB-B519-B74D602A09E4}"/>
          </ac:spMkLst>
        </pc:spChg>
        <pc:spChg chg="del">
          <ac:chgData name="Weifeng Xu" userId="e7aed605-a3dd-4d5a-a692-a87037af107b" providerId="ADAL" clId="{A4CA56D5-47CB-484F-8DE2-B0FAB0B6CF57}" dt="2021-08-19T21:36:27.166" v="676" actId="700"/>
          <ac:spMkLst>
            <pc:docMk/>
            <pc:sldMk cId="1947422297" sldId="452"/>
            <ac:spMk id="3" creationId="{8DF94B44-7CB9-4D15-8A4C-C6165FEE815D}"/>
          </ac:spMkLst>
        </pc:spChg>
        <pc:spChg chg="add mod ord">
          <ac:chgData name="Weifeng Xu" userId="e7aed605-a3dd-4d5a-a692-a87037af107b" providerId="ADAL" clId="{A4CA56D5-47CB-484F-8DE2-B0FAB0B6CF57}" dt="2021-08-19T21:36:35.748" v="702" actId="20577"/>
          <ac:spMkLst>
            <pc:docMk/>
            <pc:sldMk cId="1947422297" sldId="452"/>
            <ac:spMk id="4" creationId="{85F42646-D7AE-4642-9126-6B0BEF577961}"/>
          </ac:spMkLst>
        </pc:spChg>
        <pc:spChg chg="add mod">
          <ac:chgData name="Weifeng Xu" userId="e7aed605-a3dd-4d5a-a692-a87037af107b" providerId="ADAL" clId="{A4CA56D5-47CB-484F-8DE2-B0FAB0B6CF57}" dt="2021-08-19T21:37:38.164" v="717" actId="1076"/>
          <ac:spMkLst>
            <pc:docMk/>
            <pc:sldMk cId="1947422297" sldId="452"/>
            <ac:spMk id="7" creationId="{BB3704EC-B3F0-48B3-BC17-6F524BD713C1}"/>
          </ac:spMkLst>
        </pc:spChg>
        <pc:spChg chg="add mod">
          <ac:chgData name="Weifeng Xu" userId="e7aed605-a3dd-4d5a-a692-a87037af107b" providerId="ADAL" clId="{A4CA56D5-47CB-484F-8DE2-B0FAB0B6CF57}" dt="2021-08-19T21:44:54.980" v="739" actId="6549"/>
          <ac:spMkLst>
            <pc:docMk/>
            <pc:sldMk cId="1947422297" sldId="452"/>
            <ac:spMk id="9" creationId="{CCF42AD5-00C6-4095-8A9B-19D888268CAD}"/>
          </ac:spMkLst>
        </pc:spChg>
        <pc:picChg chg="add mod">
          <ac:chgData name="Weifeng Xu" userId="e7aed605-a3dd-4d5a-a692-a87037af107b" providerId="ADAL" clId="{A4CA56D5-47CB-484F-8DE2-B0FAB0B6CF57}" dt="2021-08-19T21:43:10.923" v="727" actId="1076"/>
          <ac:picMkLst>
            <pc:docMk/>
            <pc:sldMk cId="1947422297" sldId="452"/>
            <ac:picMk id="1026" creationId="{7A76AE59-A0C0-4166-A46E-FE749308B04D}"/>
          </ac:picMkLst>
        </pc:picChg>
      </pc:sldChg>
      <pc:sldChg chg="addSp delSp modSp new mod ord modClrScheme chgLayout">
        <pc:chgData name="Weifeng Xu" userId="e7aed605-a3dd-4d5a-a692-a87037af107b" providerId="ADAL" clId="{A4CA56D5-47CB-484F-8DE2-B0FAB0B6CF57}" dt="2021-08-21T14:36:11.881" v="1086"/>
        <pc:sldMkLst>
          <pc:docMk/>
          <pc:sldMk cId="3041551094" sldId="453"/>
        </pc:sldMkLst>
        <pc:spChg chg="del">
          <ac:chgData name="Weifeng Xu" userId="e7aed605-a3dd-4d5a-a692-a87037af107b" providerId="ADAL" clId="{A4CA56D5-47CB-484F-8DE2-B0FAB0B6CF57}" dt="2021-08-19T21:40:54.892" v="722" actId="700"/>
          <ac:spMkLst>
            <pc:docMk/>
            <pc:sldMk cId="3041551094" sldId="453"/>
            <ac:spMk id="2" creationId="{3B4B6D3F-921D-40AD-87E4-0BB4C69F30E7}"/>
          </ac:spMkLst>
        </pc:spChg>
        <pc:picChg chg="add mod">
          <ac:chgData name="Weifeng Xu" userId="e7aed605-a3dd-4d5a-a692-a87037af107b" providerId="ADAL" clId="{A4CA56D5-47CB-484F-8DE2-B0FAB0B6CF57}" dt="2021-08-19T21:40:49.059" v="721" actId="962"/>
          <ac:picMkLst>
            <pc:docMk/>
            <pc:sldMk cId="3041551094" sldId="453"/>
            <ac:picMk id="4" creationId="{840B001E-58CB-4C4F-B3EB-56AF65B61030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1T14:35:03.490" v="1082" actId="20577"/>
        <pc:sldMkLst>
          <pc:docMk/>
          <pc:sldMk cId="3669683899" sldId="454"/>
        </pc:sldMkLst>
        <pc:spChg chg="del">
          <ac:chgData name="Weifeng Xu" userId="e7aed605-a3dd-4d5a-a692-a87037af107b" providerId="ADAL" clId="{A4CA56D5-47CB-484F-8DE2-B0FAB0B6CF57}" dt="2021-08-21T14:28:34.026" v="899" actId="700"/>
          <ac:spMkLst>
            <pc:docMk/>
            <pc:sldMk cId="3669683899" sldId="454"/>
            <ac:spMk id="2" creationId="{A2DB79B6-B67C-4AF0-B906-2F605484F9ED}"/>
          </ac:spMkLst>
        </pc:spChg>
        <pc:spChg chg="add mod">
          <ac:chgData name="Weifeng Xu" userId="e7aed605-a3dd-4d5a-a692-a87037af107b" providerId="ADAL" clId="{A4CA56D5-47CB-484F-8DE2-B0FAB0B6CF57}" dt="2021-08-21T14:30:10.259" v="949" actId="207"/>
          <ac:spMkLst>
            <pc:docMk/>
            <pc:sldMk cId="3669683899" sldId="454"/>
            <ac:spMk id="4" creationId="{56FFA25F-9388-4177-9610-CFBBA1947005}"/>
          </ac:spMkLst>
        </pc:spChg>
        <pc:spChg chg="add mod">
          <ac:chgData name="Weifeng Xu" userId="e7aed605-a3dd-4d5a-a692-a87037af107b" providerId="ADAL" clId="{A4CA56D5-47CB-484F-8DE2-B0FAB0B6CF57}" dt="2021-08-21T14:30:27.039" v="967" actId="20577"/>
          <ac:spMkLst>
            <pc:docMk/>
            <pc:sldMk cId="3669683899" sldId="454"/>
            <ac:spMk id="5" creationId="{8AAA3ABE-D6B0-40AC-9322-58C7893C2FDE}"/>
          </ac:spMkLst>
        </pc:spChg>
        <pc:spChg chg="add mod">
          <ac:chgData name="Weifeng Xu" userId="e7aed605-a3dd-4d5a-a692-a87037af107b" providerId="ADAL" clId="{A4CA56D5-47CB-484F-8DE2-B0FAB0B6CF57}" dt="2021-08-21T14:32:02.174" v="1006" actId="1076"/>
          <ac:spMkLst>
            <pc:docMk/>
            <pc:sldMk cId="3669683899" sldId="454"/>
            <ac:spMk id="6" creationId="{97BFB8EF-62BA-44E3-877E-5AA16D5A3CCD}"/>
          </ac:spMkLst>
        </pc:spChg>
        <pc:spChg chg="add mod">
          <ac:chgData name="Weifeng Xu" userId="e7aed605-a3dd-4d5a-a692-a87037af107b" providerId="ADAL" clId="{A4CA56D5-47CB-484F-8DE2-B0FAB0B6CF57}" dt="2021-08-21T14:34:30.637" v="1057" actId="1076"/>
          <ac:spMkLst>
            <pc:docMk/>
            <pc:sldMk cId="3669683899" sldId="454"/>
            <ac:spMk id="7" creationId="{5A3D8DA7-BE01-42FB-8B5E-39CCE4B83D06}"/>
          </ac:spMkLst>
        </pc:spChg>
        <pc:spChg chg="add mod">
          <ac:chgData name="Weifeng Xu" userId="e7aed605-a3dd-4d5a-a692-a87037af107b" providerId="ADAL" clId="{A4CA56D5-47CB-484F-8DE2-B0FAB0B6CF57}" dt="2021-08-21T14:35:03.490" v="1082" actId="20577"/>
          <ac:spMkLst>
            <pc:docMk/>
            <pc:sldMk cId="3669683899" sldId="454"/>
            <ac:spMk id="8" creationId="{9BF20C5C-ACCE-4766-B616-5C51CDEAC475}"/>
          </ac:spMkLst>
        </pc:spChg>
        <pc:picChg chg="add mod">
          <ac:chgData name="Weifeng Xu" userId="e7aed605-a3dd-4d5a-a692-a87037af107b" providerId="ADAL" clId="{A4CA56D5-47CB-484F-8DE2-B0FAB0B6CF57}" dt="2021-08-21T14:28:58.502" v="902" actId="1076"/>
          <ac:picMkLst>
            <pc:docMk/>
            <pc:sldMk cId="3669683899" sldId="454"/>
            <ac:picMk id="3" creationId="{139424A3-F7A7-4748-8EB5-EB72CD1D7A07}"/>
          </ac:picMkLst>
        </pc:picChg>
      </pc:sldChg>
      <pc:sldChg chg="addSp modSp new mod ord modClrScheme chgLayout">
        <pc:chgData name="Weifeng Xu" userId="e7aed605-a3dd-4d5a-a692-a87037af107b" providerId="ADAL" clId="{A4CA56D5-47CB-484F-8DE2-B0FAB0B6CF57}" dt="2021-08-22T19:34:40.420" v="2300" actId="20577"/>
        <pc:sldMkLst>
          <pc:docMk/>
          <pc:sldMk cId="524028341" sldId="455"/>
        </pc:sldMkLst>
        <pc:spChg chg="add mod">
          <ac:chgData name="Weifeng Xu" userId="e7aed605-a3dd-4d5a-a692-a87037af107b" providerId="ADAL" clId="{A4CA56D5-47CB-484F-8DE2-B0FAB0B6CF57}" dt="2021-08-21T14:46:16.695" v="1119" actId="20577"/>
          <ac:spMkLst>
            <pc:docMk/>
            <pc:sldMk cId="524028341" sldId="455"/>
            <ac:spMk id="2" creationId="{900AA902-6489-4936-A94F-87C6A7748AAC}"/>
          </ac:spMkLst>
        </pc:spChg>
        <pc:spChg chg="add mod">
          <ac:chgData name="Weifeng Xu" userId="e7aed605-a3dd-4d5a-a692-a87037af107b" providerId="ADAL" clId="{A4CA56D5-47CB-484F-8DE2-B0FAB0B6CF57}" dt="2021-08-22T19:34:40.420" v="2300" actId="20577"/>
          <ac:spMkLst>
            <pc:docMk/>
            <pc:sldMk cId="524028341" sldId="455"/>
            <ac:spMk id="3" creationId="{FDA12FEB-15D5-4170-A558-8E8D2F31B460}"/>
          </ac:spMkLst>
        </pc:spChg>
      </pc:sldChg>
      <pc:sldChg chg="addSp modSp new mod ord">
        <pc:chgData name="Weifeng Xu" userId="e7aed605-a3dd-4d5a-a692-a87037af107b" providerId="ADAL" clId="{A4CA56D5-47CB-484F-8DE2-B0FAB0B6CF57}" dt="2021-08-22T14:22:32.895" v="1820" actId="1440"/>
        <pc:sldMkLst>
          <pc:docMk/>
          <pc:sldMk cId="1611306107" sldId="456"/>
        </pc:sldMkLst>
        <pc:spChg chg="mod">
          <ac:chgData name="Weifeng Xu" userId="e7aed605-a3dd-4d5a-a692-a87037af107b" providerId="ADAL" clId="{A4CA56D5-47CB-484F-8DE2-B0FAB0B6CF57}" dt="2021-08-22T14:19:21.146" v="1790"/>
          <ac:spMkLst>
            <pc:docMk/>
            <pc:sldMk cId="1611306107" sldId="456"/>
            <ac:spMk id="2" creationId="{71A8B12B-87B3-4BA5-9F77-1685E747F11A}"/>
          </ac:spMkLst>
        </pc:spChg>
        <pc:spChg chg="add mod">
          <ac:chgData name="Weifeng Xu" userId="e7aed605-a3dd-4d5a-a692-a87037af107b" providerId="ADAL" clId="{A4CA56D5-47CB-484F-8DE2-B0FAB0B6CF57}" dt="2021-08-22T14:20:40.849" v="1818" actId="6549"/>
          <ac:spMkLst>
            <pc:docMk/>
            <pc:sldMk cId="1611306107" sldId="456"/>
            <ac:spMk id="5" creationId="{2BE860ED-0731-412D-83EE-E79F5AEF32F3}"/>
          </ac:spMkLst>
        </pc:spChg>
        <pc:picChg chg="add mod">
          <ac:chgData name="Weifeng Xu" userId="e7aed605-a3dd-4d5a-a692-a87037af107b" providerId="ADAL" clId="{A4CA56D5-47CB-484F-8DE2-B0FAB0B6CF57}" dt="2021-08-22T14:22:32.895" v="1820" actId="1440"/>
          <ac:picMkLst>
            <pc:docMk/>
            <pc:sldMk cId="1611306107" sldId="456"/>
            <ac:picMk id="4" creationId="{15061FF5-BFFA-4DFB-8E25-48403C79D712}"/>
          </ac:picMkLst>
        </pc:picChg>
      </pc:sldChg>
      <pc:sldChg chg="new del">
        <pc:chgData name="Weifeng Xu" userId="e7aed605-a3dd-4d5a-a692-a87037af107b" providerId="ADAL" clId="{A4CA56D5-47CB-484F-8DE2-B0FAB0B6CF57}" dt="2021-08-22T14:26:31.667" v="1871" actId="47"/>
        <pc:sldMkLst>
          <pc:docMk/>
          <pc:sldMk cId="3407403307" sldId="457"/>
        </pc:sldMkLst>
      </pc:sldChg>
      <pc:sldChg chg="addSp delSp modSp new mod modClrScheme chgLayout">
        <pc:chgData name="Weifeng Xu" userId="e7aed605-a3dd-4d5a-a692-a87037af107b" providerId="ADAL" clId="{A4CA56D5-47CB-484F-8DE2-B0FAB0B6CF57}" dt="2021-08-22T14:26:16.760" v="1870" actId="1440"/>
        <pc:sldMkLst>
          <pc:docMk/>
          <pc:sldMk cId="588258724" sldId="458"/>
        </pc:sldMkLst>
        <pc:spChg chg="del">
          <ac:chgData name="Weifeng Xu" userId="e7aed605-a3dd-4d5a-a692-a87037af107b" providerId="ADAL" clId="{A4CA56D5-47CB-484F-8DE2-B0FAB0B6CF57}" dt="2021-08-22T14:25:04.262" v="1828" actId="700"/>
          <ac:spMkLst>
            <pc:docMk/>
            <pc:sldMk cId="588258724" sldId="458"/>
            <ac:spMk id="2" creationId="{B6577F79-F21F-44C6-9F6F-0CB69720C785}"/>
          </ac:spMkLst>
        </pc:spChg>
        <pc:spChg chg="add mod">
          <ac:chgData name="Weifeng Xu" userId="e7aed605-a3dd-4d5a-a692-a87037af107b" providerId="ADAL" clId="{A4CA56D5-47CB-484F-8DE2-B0FAB0B6CF57}" dt="2021-08-22T14:26:10.515" v="1868" actId="20577"/>
          <ac:spMkLst>
            <pc:docMk/>
            <pc:sldMk cId="588258724" sldId="458"/>
            <ac:spMk id="7" creationId="{165C9D3F-4A50-4409-925E-12DC7484A1BA}"/>
          </ac:spMkLst>
        </pc:spChg>
        <pc:picChg chg="add mod">
          <ac:chgData name="Weifeng Xu" userId="e7aed605-a3dd-4d5a-a692-a87037af107b" providerId="ADAL" clId="{A4CA56D5-47CB-484F-8DE2-B0FAB0B6CF57}" dt="2021-08-22T14:26:14.803" v="1869" actId="1440"/>
          <ac:picMkLst>
            <pc:docMk/>
            <pc:sldMk cId="588258724" sldId="458"/>
            <ac:picMk id="4" creationId="{AB413B6E-3DF0-4F5A-88C2-D7D0254CAA59}"/>
          </ac:picMkLst>
        </pc:picChg>
        <pc:picChg chg="add mod">
          <ac:chgData name="Weifeng Xu" userId="e7aed605-a3dd-4d5a-a692-a87037af107b" providerId="ADAL" clId="{A4CA56D5-47CB-484F-8DE2-B0FAB0B6CF57}" dt="2021-08-22T14:26:16.760" v="1870" actId="1440"/>
          <ac:picMkLst>
            <pc:docMk/>
            <pc:sldMk cId="588258724" sldId="458"/>
            <ac:picMk id="6" creationId="{279282AB-B26A-4BD2-BF72-D0A96A3C73EF}"/>
          </ac:picMkLst>
        </pc:picChg>
      </pc:sldChg>
      <pc:sldChg chg="addSp modSp new mod">
        <pc:chgData name="Weifeng Xu" userId="e7aed605-a3dd-4d5a-a692-a87037af107b" providerId="ADAL" clId="{A4CA56D5-47CB-484F-8DE2-B0FAB0B6CF57}" dt="2021-08-22T14:53:21.752" v="1914" actId="6549"/>
        <pc:sldMkLst>
          <pc:docMk/>
          <pc:sldMk cId="2564593808" sldId="459"/>
        </pc:sldMkLst>
        <pc:spChg chg="add mod">
          <ac:chgData name="Weifeng Xu" userId="e7aed605-a3dd-4d5a-a692-a87037af107b" providerId="ADAL" clId="{A4CA56D5-47CB-484F-8DE2-B0FAB0B6CF57}" dt="2021-08-22T14:53:21.752" v="1914" actId="6549"/>
          <ac:spMkLst>
            <pc:docMk/>
            <pc:sldMk cId="2564593808" sldId="459"/>
            <ac:spMk id="4" creationId="{2BF88776-CF3B-462F-9BB9-4A43F4F41370}"/>
          </ac:spMkLst>
        </pc:spChg>
        <pc:picChg chg="add mod">
          <ac:chgData name="Weifeng Xu" userId="e7aed605-a3dd-4d5a-a692-a87037af107b" providerId="ADAL" clId="{A4CA56D5-47CB-484F-8DE2-B0FAB0B6CF57}" dt="2021-08-22T14:52:51.035" v="1879" actId="1440"/>
          <ac:picMkLst>
            <pc:docMk/>
            <pc:sldMk cId="2564593808" sldId="459"/>
            <ac:picMk id="3" creationId="{4285493E-B9BE-41B8-B977-15024CC05FFC}"/>
          </ac:picMkLst>
        </pc:picChg>
      </pc:sldChg>
      <pc:sldChg chg="addSp modSp new mod modClrScheme chgLayout modNotesTx">
        <pc:chgData name="Weifeng Xu" userId="e7aed605-a3dd-4d5a-a692-a87037af107b" providerId="ADAL" clId="{A4CA56D5-47CB-484F-8DE2-B0FAB0B6CF57}" dt="2021-08-22T15:44:37.431" v="2291" actId="20577"/>
        <pc:sldMkLst>
          <pc:docMk/>
          <pc:sldMk cId="4044252772" sldId="460"/>
        </pc:sldMkLst>
        <pc:spChg chg="add mod ord">
          <ac:chgData name="Weifeng Xu" userId="e7aed605-a3dd-4d5a-a692-a87037af107b" providerId="ADAL" clId="{A4CA56D5-47CB-484F-8DE2-B0FAB0B6CF57}" dt="2021-08-22T15:01:25.528" v="1961" actId="700"/>
          <ac:spMkLst>
            <pc:docMk/>
            <pc:sldMk cId="4044252772" sldId="460"/>
            <ac:spMk id="2" creationId="{54A8289F-A899-4A8A-8D46-77B5046CF06E}"/>
          </ac:spMkLst>
        </pc:spChg>
        <pc:spChg chg="add mod ord">
          <ac:chgData name="Weifeng Xu" userId="e7aed605-a3dd-4d5a-a692-a87037af107b" providerId="ADAL" clId="{A4CA56D5-47CB-484F-8DE2-B0FAB0B6CF57}" dt="2021-08-22T15:44:37.431" v="2291" actId="20577"/>
          <ac:spMkLst>
            <pc:docMk/>
            <pc:sldMk cId="4044252772" sldId="460"/>
            <ac:spMk id="5" creationId="{A092F541-F753-4D16-B7AD-A7FD510AB8B6}"/>
          </ac:spMkLst>
        </pc:spChg>
        <pc:picChg chg="add mod">
          <ac:chgData name="Weifeng Xu" userId="e7aed605-a3dd-4d5a-a692-a87037af107b" providerId="ADAL" clId="{A4CA56D5-47CB-484F-8DE2-B0FAB0B6CF57}" dt="2021-08-22T15:01:17.910" v="1960" actId="1076"/>
          <ac:picMkLst>
            <pc:docMk/>
            <pc:sldMk cId="4044252772" sldId="460"/>
            <ac:picMk id="4" creationId="{EB5AAD75-46D2-4952-8D8B-1B60B97D4AD2}"/>
          </ac:picMkLst>
        </pc:picChg>
      </pc:sldChg>
      <pc:sldChg chg="addSp modSp new del mod modClrScheme chgLayout">
        <pc:chgData name="Weifeng Xu" userId="e7aed605-a3dd-4d5a-a692-a87037af107b" providerId="ADAL" clId="{A4CA56D5-47CB-484F-8DE2-B0FAB0B6CF57}" dt="2021-08-22T15:31:52.499" v="2027" actId="47"/>
        <pc:sldMkLst>
          <pc:docMk/>
          <pc:sldMk cId="3221681910" sldId="461"/>
        </pc:sldMkLst>
        <pc:spChg chg="add mod">
          <ac:chgData name="Weifeng Xu" userId="e7aed605-a3dd-4d5a-a692-a87037af107b" providerId="ADAL" clId="{A4CA56D5-47CB-484F-8DE2-B0FAB0B6CF57}" dt="2021-08-22T15:31:15.517" v="2026" actId="20577"/>
          <ac:spMkLst>
            <pc:docMk/>
            <pc:sldMk cId="3221681910" sldId="461"/>
            <ac:spMk id="2" creationId="{3319A0A6-9198-4E72-BFA3-C5A31DBF013E}"/>
          </ac:spMkLst>
        </pc:spChg>
      </pc:sldChg>
      <pc:sldChg chg="addSp modSp new mod">
        <pc:chgData name="Weifeng Xu" userId="e7aed605-a3dd-4d5a-a692-a87037af107b" providerId="ADAL" clId="{A4CA56D5-47CB-484F-8DE2-B0FAB0B6CF57}" dt="2021-08-22T15:37:21.286" v="2123" actId="20577"/>
        <pc:sldMkLst>
          <pc:docMk/>
          <pc:sldMk cId="3630229365" sldId="461"/>
        </pc:sldMkLst>
        <pc:spChg chg="add mod">
          <ac:chgData name="Weifeng Xu" userId="e7aed605-a3dd-4d5a-a692-a87037af107b" providerId="ADAL" clId="{A4CA56D5-47CB-484F-8DE2-B0FAB0B6CF57}" dt="2021-08-22T15:37:21.286" v="2123" actId="20577"/>
          <ac:spMkLst>
            <pc:docMk/>
            <pc:sldMk cId="3630229365" sldId="461"/>
            <ac:spMk id="6" creationId="{0CA9669E-AC5B-4EC2-8580-4EE53266E743}"/>
          </ac:spMkLst>
        </pc:spChg>
        <pc:picChg chg="add mod">
          <ac:chgData name="Weifeng Xu" userId="e7aed605-a3dd-4d5a-a692-a87037af107b" providerId="ADAL" clId="{A4CA56D5-47CB-484F-8DE2-B0FAB0B6CF57}" dt="2021-08-22T15:36:00.031" v="2037" actId="1076"/>
          <ac:picMkLst>
            <pc:docMk/>
            <pc:sldMk cId="3630229365" sldId="461"/>
            <ac:picMk id="3" creationId="{EC1E7ECD-6A98-418F-8E1E-BAEDFF3C37B5}"/>
          </ac:picMkLst>
        </pc:picChg>
        <pc:picChg chg="add mod">
          <ac:chgData name="Weifeng Xu" userId="e7aed605-a3dd-4d5a-a692-a87037af107b" providerId="ADAL" clId="{A4CA56D5-47CB-484F-8DE2-B0FAB0B6CF57}" dt="2021-08-22T15:36:01.273" v="2038" actId="1076"/>
          <ac:picMkLst>
            <pc:docMk/>
            <pc:sldMk cId="3630229365" sldId="461"/>
            <ac:picMk id="5" creationId="{2AEE05CF-7B76-4A25-B094-EF798B2628E3}"/>
          </ac:picMkLst>
        </pc:picChg>
      </pc:sldChg>
      <pc:sldChg chg="addSp delSp modSp new mod">
        <pc:chgData name="Weifeng Xu" userId="e7aed605-a3dd-4d5a-a692-a87037af107b" providerId="ADAL" clId="{A4CA56D5-47CB-484F-8DE2-B0FAB0B6CF57}" dt="2021-08-22T15:42:40.956" v="2210" actId="1076"/>
        <pc:sldMkLst>
          <pc:docMk/>
          <pc:sldMk cId="2559588248" sldId="462"/>
        </pc:sldMkLst>
        <pc:spChg chg="add mod">
          <ac:chgData name="Weifeng Xu" userId="e7aed605-a3dd-4d5a-a692-a87037af107b" providerId="ADAL" clId="{A4CA56D5-47CB-484F-8DE2-B0FAB0B6CF57}" dt="2021-08-22T15:38:40.597" v="2201" actId="20577"/>
          <ac:spMkLst>
            <pc:docMk/>
            <pc:sldMk cId="2559588248" sldId="462"/>
            <ac:spMk id="4" creationId="{3E5E312B-B227-4E6D-AC77-7378414DD8CB}"/>
          </ac:spMkLst>
        </pc:spChg>
        <pc:picChg chg="add del mod">
          <ac:chgData name="Weifeng Xu" userId="e7aed605-a3dd-4d5a-a692-a87037af107b" providerId="ADAL" clId="{A4CA56D5-47CB-484F-8DE2-B0FAB0B6CF57}" dt="2021-08-22T15:41:57.170" v="2205" actId="478"/>
          <ac:picMkLst>
            <pc:docMk/>
            <pc:sldMk cId="2559588248" sldId="462"/>
            <ac:picMk id="3" creationId="{8CFBA090-96C2-4894-BBE2-9F983AED94F2}"/>
          </ac:picMkLst>
        </pc:picChg>
        <pc:picChg chg="add mod">
          <ac:chgData name="Weifeng Xu" userId="e7aed605-a3dd-4d5a-a692-a87037af107b" providerId="ADAL" clId="{A4CA56D5-47CB-484F-8DE2-B0FAB0B6CF57}" dt="2021-08-22T15:42:40.956" v="2210" actId="1076"/>
          <ac:picMkLst>
            <pc:docMk/>
            <pc:sldMk cId="2559588248" sldId="462"/>
            <ac:picMk id="6" creationId="{3B058B4E-24C0-4E7C-B7D8-1E43E086D2AA}"/>
          </ac:picMkLst>
        </pc:picChg>
      </pc:sldChg>
      <pc:sldChg chg="new del">
        <pc:chgData name="Weifeng Xu" userId="e7aed605-a3dd-4d5a-a692-a87037af107b" providerId="ADAL" clId="{A4CA56D5-47CB-484F-8DE2-B0FAB0B6CF57}" dt="2021-08-27T21:00:56.480" v="2303" actId="47"/>
        <pc:sldMkLst>
          <pc:docMk/>
          <pc:sldMk cId="3987998810" sldId="463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4091828154" sldId="464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3639383846" sldId="465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4049189512" sldId="466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735807411" sldId="467"/>
        </pc:sldMkLst>
      </pc:sldChg>
    </pc:docChg>
  </pc:docChgLst>
  <pc:docChgLst>
    <pc:chgData name="Weifeng Xu" userId="e7aed605-a3dd-4d5a-a692-a87037af107b" providerId="ADAL" clId="{3A194C69-541F-4DAC-9FC0-76AC812597F4}"/>
    <pc:docChg chg="undo custSel addSld delSld modSld">
      <pc:chgData name="Weifeng Xu" userId="e7aed605-a3dd-4d5a-a692-a87037af107b" providerId="ADAL" clId="{3A194C69-541F-4DAC-9FC0-76AC812597F4}" dt="2021-08-10T21:17:23.928" v="162" actId="20577"/>
      <pc:docMkLst>
        <pc:docMk/>
      </pc:docMkLst>
      <pc:sldChg chg="modSp mod">
        <pc:chgData name="Weifeng Xu" userId="e7aed605-a3dd-4d5a-a692-a87037af107b" providerId="ADAL" clId="{3A194C69-541F-4DAC-9FC0-76AC812597F4}" dt="2021-08-10T20:51:26.847" v="66" actId="20577"/>
        <pc:sldMkLst>
          <pc:docMk/>
          <pc:sldMk cId="1325061211" sldId="256"/>
        </pc:sldMkLst>
        <pc:spChg chg="mod">
          <ac:chgData name="Weifeng Xu" userId="e7aed605-a3dd-4d5a-a692-a87037af107b" providerId="ADAL" clId="{3A194C69-541F-4DAC-9FC0-76AC812597F4}" dt="2021-08-10T20:51:26.847" v="66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modSp new mod">
        <pc:chgData name="Weifeng Xu" userId="e7aed605-a3dd-4d5a-a692-a87037af107b" providerId="ADAL" clId="{3A194C69-541F-4DAC-9FC0-76AC812597F4}" dt="2021-08-10T21:17:23.928" v="162" actId="20577"/>
        <pc:sldMkLst>
          <pc:docMk/>
          <pc:sldMk cId="3464803328" sldId="257"/>
        </pc:sldMkLst>
        <pc:spChg chg="mod">
          <ac:chgData name="Weifeng Xu" userId="e7aed605-a3dd-4d5a-a692-a87037af107b" providerId="ADAL" clId="{3A194C69-541F-4DAC-9FC0-76AC812597F4}" dt="2021-08-10T20:53:21.772" v="75" actId="20577"/>
          <ac:spMkLst>
            <pc:docMk/>
            <pc:sldMk cId="3464803328" sldId="257"/>
            <ac:spMk id="2" creationId="{A04FEFA9-CE2A-40FE-BF89-CEFE849B5984}"/>
          </ac:spMkLst>
        </pc:spChg>
        <pc:spChg chg="mod">
          <ac:chgData name="Weifeng Xu" userId="e7aed605-a3dd-4d5a-a692-a87037af107b" providerId="ADAL" clId="{3A194C69-541F-4DAC-9FC0-76AC812597F4}" dt="2021-08-10T21:17:23.928" v="162" actId="20577"/>
          <ac:spMkLst>
            <pc:docMk/>
            <pc:sldMk cId="3464803328" sldId="257"/>
            <ac:spMk id="3" creationId="{BC1247E6-97A2-4ED5-BB8F-4A27DE09086A}"/>
          </ac:spMkLst>
        </pc:spChg>
      </pc:sldChg>
      <pc:sldChg chg="addSp delSp modSp new mod modClrScheme chgLayout">
        <pc:chgData name="Weifeng Xu" userId="e7aed605-a3dd-4d5a-a692-a87037af107b" providerId="ADAL" clId="{3A194C69-541F-4DAC-9FC0-76AC812597F4}" dt="2021-08-10T21:15:16.623" v="148" actId="1076"/>
        <pc:sldMkLst>
          <pc:docMk/>
          <pc:sldMk cId="1820053488" sldId="258"/>
        </pc:sldMkLst>
        <pc:spChg chg="mod ord">
          <ac:chgData name="Weifeng Xu" userId="e7aed605-a3dd-4d5a-a692-a87037af107b" providerId="ADAL" clId="{3A194C69-541F-4DAC-9FC0-76AC812597F4}" dt="2021-08-10T21:08:51.618" v="120" actId="700"/>
          <ac:spMkLst>
            <pc:docMk/>
            <pc:sldMk cId="1820053488" sldId="258"/>
            <ac:spMk id="2" creationId="{42267A4A-8B9B-47A4-817F-5AF2B2A7D04B}"/>
          </ac:spMkLst>
        </pc:spChg>
        <pc:spChg chg="del">
          <ac:chgData name="Weifeng Xu" userId="e7aed605-a3dd-4d5a-a692-a87037af107b" providerId="ADAL" clId="{3A194C69-541F-4DAC-9FC0-76AC812597F4}" dt="2021-08-10T21:08:51.618" v="120" actId="700"/>
          <ac:spMkLst>
            <pc:docMk/>
            <pc:sldMk cId="1820053488" sldId="258"/>
            <ac:spMk id="3" creationId="{0F48830A-321B-478C-997A-7FF58B1DA503}"/>
          </ac:spMkLst>
        </pc:spChg>
        <pc:spChg chg="add mod">
          <ac:chgData name="Weifeng Xu" userId="e7aed605-a3dd-4d5a-a692-a87037af107b" providerId="ADAL" clId="{3A194C69-541F-4DAC-9FC0-76AC812597F4}" dt="2021-08-10T21:12:23.690" v="130" actId="1076"/>
          <ac:spMkLst>
            <pc:docMk/>
            <pc:sldMk cId="1820053488" sldId="258"/>
            <ac:spMk id="6" creationId="{905CAC5F-9C46-43BC-8BB1-EC229309A9ED}"/>
          </ac:spMkLst>
        </pc:spChg>
        <pc:picChg chg="add mod">
          <ac:chgData name="Weifeng Xu" userId="e7aed605-a3dd-4d5a-a692-a87037af107b" providerId="ADAL" clId="{3A194C69-541F-4DAC-9FC0-76AC812597F4}" dt="2021-08-10T21:12:30.590" v="133" actId="14100"/>
          <ac:picMkLst>
            <pc:docMk/>
            <pc:sldMk cId="1820053488" sldId="258"/>
            <ac:picMk id="4" creationId="{027238C0-5D61-46C9-B14A-A79E9F157546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7" creationId="{81B244E6-FEAB-41BB-9F4D-5BEFB571D4D7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8" creationId="{2A96043B-A4CF-477E-AE01-F4078FE8C004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9" creationId="{419B2A95-DFFF-45A3-B39F-AFB680F109D2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10" creationId="{30CBD996-C043-40F8-80C4-FBCF373A894F}"/>
          </ac:picMkLst>
        </pc:picChg>
        <pc:picChg chg="add mod">
          <ac:chgData name="Weifeng Xu" userId="e7aed605-a3dd-4d5a-a692-a87037af107b" providerId="ADAL" clId="{3A194C69-541F-4DAC-9FC0-76AC812597F4}" dt="2021-08-10T21:15:06.753" v="146" actId="1076"/>
          <ac:picMkLst>
            <pc:docMk/>
            <pc:sldMk cId="1820053488" sldId="258"/>
            <ac:picMk id="1026" creationId="{E06AC6B8-0565-4AB5-9E8E-DE68704F135B}"/>
          </ac:picMkLst>
        </pc:picChg>
        <pc:picChg chg="add mod">
          <ac:chgData name="Weifeng Xu" userId="e7aed605-a3dd-4d5a-a692-a87037af107b" providerId="ADAL" clId="{3A194C69-541F-4DAC-9FC0-76AC812597F4}" dt="2021-08-10T21:15:16.623" v="148" actId="1076"/>
          <ac:picMkLst>
            <pc:docMk/>
            <pc:sldMk cId="1820053488" sldId="258"/>
            <ac:picMk id="1028" creationId="{06A51E85-04AC-492D-8A56-EF418EF615D8}"/>
          </ac:picMkLst>
        </pc:picChg>
      </pc:sldChg>
      <pc:sldChg chg="del">
        <pc:chgData name="Weifeng Xu" userId="e7aed605-a3dd-4d5a-a692-a87037af107b" providerId="ADAL" clId="{3A194C69-541F-4DAC-9FC0-76AC812597F4}" dt="2021-08-10T20:50:26.162" v="2" actId="47"/>
        <pc:sldMkLst>
          <pc:docMk/>
          <pc:sldMk cId="2789471632" sldId="392"/>
        </pc:sldMkLst>
      </pc:sldChg>
      <pc:sldChg chg="del">
        <pc:chgData name="Weifeng Xu" userId="e7aed605-a3dd-4d5a-a692-a87037af107b" providerId="ADAL" clId="{3A194C69-541F-4DAC-9FC0-76AC812597F4}" dt="2021-08-10T20:50:26.992" v="6" actId="47"/>
        <pc:sldMkLst>
          <pc:docMk/>
          <pc:sldMk cId="3672303902" sldId="393"/>
        </pc:sldMkLst>
      </pc:sldChg>
      <pc:sldChg chg="del">
        <pc:chgData name="Weifeng Xu" userId="e7aed605-a3dd-4d5a-a692-a87037af107b" providerId="ADAL" clId="{3A194C69-541F-4DAC-9FC0-76AC812597F4}" dt="2021-08-10T20:50:27.360" v="8" actId="47"/>
        <pc:sldMkLst>
          <pc:docMk/>
          <pc:sldMk cId="2467691949" sldId="394"/>
        </pc:sldMkLst>
      </pc:sldChg>
      <pc:sldChg chg="del">
        <pc:chgData name="Weifeng Xu" userId="e7aed605-a3dd-4d5a-a692-a87037af107b" providerId="ADAL" clId="{3A194C69-541F-4DAC-9FC0-76AC812597F4}" dt="2021-08-10T20:50:27.968" v="11" actId="47"/>
        <pc:sldMkLst>
          <pc:docMk/>
          <pc:sldMk cId="1030962794" sldId="395"/>
        </pc:sldMkLst>
      </pc:sldChg>
      <pc:sldChg chg="del">
        <pc:chgData name="Weifeng Xu" userId="e7aed605-a3dd-4d5a-a692-a87037af107b" providerId="ADAL" clId="{3A194C69-541F-4DAC-9FC0-76AC812597F4}" dt="2021-08-10T20:50:29.651" v="19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3A194C69-541F-4DAC-9FC0-76AC812597F4}" dt="2021-08-10T20:50:27.543" v="9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3A194C69-541F-4DAC-9FC0-76AC812597F4}" dt="2021-08-10T20:50:28.334" v="13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3A194C69-541F-4DAC-9FC0-76AC812597F4}" dt="2021-08-10T20:50:28.535" v="14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3A194C69-541F-4DAC-9FC0-76AC812597F4}" dt="2021-08-10T20:50:28.768" v="15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3A194C69-541F-4DAC-9FC0-76AC812597F4}" dt="2021-08-10T20:50:30.071" v="2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3A194C69-541F-4DAC-9FC0-76AC812597F4}" dt="2021-08-10T20:50:31.039" v="26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3A194C69-541F-4DAC-9FC0-76AC812597F4}" dt="2021-08-10T20:50:29.867" v="20" actId="47"/>
        <pc:sldMkLst>
          <pc:docMk/>
          <pc:sldMk cId="39788097" sldId="403"/>
        </pc:sldMkLst>
      </pc:sldChg>
      <pc:sldChg chg="del">
        <pc:chgData name="Weifeng Xu" userId="e7aed605-a3dd-4d5a-a692-a87037af107b" providerId="ADAL" clId="{3A194C69-541F-4DAC-9FC0-76AC812597F4}" dt="2021-08-10T20:50:30.839" v="25" actId="47"/>
        <pc:sldMkLst>
          <pc:docMk/>
          <pc:sldMk cId="3665038014" sldId="404"/>
        </pc:sldMkLst>
      </pc:sldChg>
      <pc:sldChg chg="del">
        <pc:chgData name="Weifeng Xu" userId="e7aed605-a3dd-4d5a-a692-a87037af107b" providerId="ADAL" clId="{3A194C69-541F-4DAC-9FC0-76AC812597F4}" dt="2021-08-10T20:50:30.285" v="22" actId="47"/>
        <pc:sldMkLst>
          <pc:docMk/>
          <pc:sldMk cId="464350271" sldId="405"/>
        </pc:sldMkLst>
      </pc:sldChg>
      <pc:sldChg chg="del">
        <pc:chgData name="Weifeng Xu" userId="e7aed605-a3dd-4d5a-a692-a87037af107b" providerId="ADAL" clId="{3A194C69-541F-4DAC-9FC0-76AC812597F4}" dt="2021-08-10T20:50:31.220" v="27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3A194C69-541F-4DAC-9FC0-76AC812597F4}" dt="2021-08-10T20:50:31.936" v="31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3A194C69-541F-4DAC-9FC0-76AC812597F4}" dt="2021-08-10T20:50:32.126" v="32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3A194C69-541F-4DAC-9FC0-76AC812597F4}" dt="2021-08-10T20:50:32.374" v="33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3A194C69-541F-4DAC-9FC0-76AC812597F4}" dt="2021-08-10T20:50:32.789" v="35" actId="47"/>
        <pc:sldMkLst>
          <pc:docMk/>
          <pc:sldMk cId="2489270501" sldId="411"/>
        </pc:sldMkLst>
      </pc:sldChg>
      <pc:sldChg chg="del">
        <pc:chgData name="Weifeng Xu" userId="e7aed605-a3dd-4d5a-a692-a87037af107b" providerId="ADAL" clId="{3A194C69-541F-4DAC-9FC0-76AC812597F4}" dt="2021-08-10T20:50:32.969" v="36" actId="47"/>
        <pc:sldMkLst>
          <pc:docMk/>
          <pc:sldMk cId="3881480386" sldId="413"/>
        </pc:sldMkLst>
      </pc:sldChg>
      <pc:sldChg chg="del">
        <pc:chgData name="Weifeng Xu" userId="e7aed605-a3dd-4d5a-a692-a87037af107b" providerId="ADAL" clId="{3A194C69-541F-4DAC-9FC0-76AC812597F4}" dt="2021-08-10T20:50:33.166" v="37" actId="47"/>
        <pc:sldMkLst>
          <pc:docMk/>
          <pc:sldMk cId="3118374455" sldId="414"/>
        </pc:sldMkLst>
      </pc:sldChg>
      <pc:sldChg chg="del">
        <pc:chgData name="Weifeng Xu" userId="e7aed605-a3dd-4d5a-a692-a87037af107b" providerId="ADAL" clId="{3A194C69-541F-4DAC-9FC0-76AC812597F4}" dt="2021-08-10T20:50:32.570" v="34" actId="47"/>
        <pc:sldMkLst>
          <pc:docMk/>
          <pc:sldMk cId="214186708" sldId="415"/>
        </pc:sldMkLst>
      </pc:sldChg>
      <pc:sldChg chg="del">
        <pc:chgData name="Weifeng Xu" userId="e7aed605-a3dd-4d5a-a692-a87037af107b" providerId="ADAL" clId="{3A194C69-541F-4DAC-9FC0-76AC812597F4}" dt="2021-08-10T20:50:30.690" v="24" actId="47"/>
        <pc:sldMkLst>
          <pc:docMk/>
          <pc:sldMk cId="4266318337" sldId="416"/>
        </pc:sldMkLst>
      </pc:sldChg>
      <pc:sldChg chg="del">
        <pc:chgData name="Weifeng Xu" userId="e7aed605-a3dd-4d5a-a692-a87037af107b" providerId="ADAL" clId="{3A194C69-541F-4DAC-9FC0-76AC812597F4}" dt="2021-08-10T20:50:30.485" v="23" actId="47"/>
        <pc:sldMkLst>
          <pc:docMk/>
          <pc:sldMk cId="1453023660" sldId="417"/>
        </pc:sldMkLst>
      </pc:sldChg>
      <pc:sldChg chg="del">
        <pc:chgData name="Weifeng Xu" userId="e7aed605-a3dd-4d5a-a692-a87037af107b" providerId="ADAL" clId="{3A194C69-541F-4DAC-9FC0-76AC812597F4}" dt="2021-08-10T20:50:33.382" v="38" actId="47"/>
        <pc:sldMkLst>
          <pc:docMk/>
          <pc:sldMk cId="4247754591" sldId="418"/>
        </pc:sldMkLst>
      </pc:sldChg>
      <pc:sldChg chg="del">
        <pc:chgData name="Weifeng Xu" userId="e7aed605-a3dd-4d5a-a692-a87037af107b" providerId="ADAL" clId="{3A194C69-541F-4DAC-9FC0-76AC812597F4}" dt="2021-08-10T20:50:31.370" v="28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3A194C69-541F-4DAC-9FC0-76AC812597F4}" dt="2021-08-10T20:50:26.336" v="3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3A194C69-541F-4DAC-9FC0-76AC812597F4}" dt="2021-08-10T20:50:26.566" v="4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3A194C69-541F-4DAC-9FC0-76AC812597F4}" dt="2021-08-10T20:50:26.783" v="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3A194C69-541F-4DAC-9FC0-76AC812597F4}" dt="2021-08-10T20:50:27.177" v="7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3A194C69-541F-4DAC-9FC0-76AC812597F4}" dt="2021-08-10T20:50:28.982" v="16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3A194C69-541F-4DAC-9FC0-76AC812597F4}" dt="2021-08-10T20:50:29.207" v="17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3A194C69-541F-4DAC-9FC0-76AC812597F4}" dt="2021-08-10T20:50:29.434" v="18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3A194C69-541F-4DAC-9FC0-76AC812597F4}" dt="2021-08-10T20:50:33.832" v="4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3A194C69-541F-4DAC-9FC0-76AC812597F4}" dt="2021-08-10T20:50:28.143" v="12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3A194C69-541F-4DAC-9FC0-76AC812597F4}" dt="2021-08-10T20:50:27.751" v="10" actId="47"/>
        <pc:sldMkLst>
          <pc:docMk/>
          <pc:sldMk cId="878272104" sldId="429"/>
        </pc:sldMkLst>
      </pc:sldChg>
      <pc:sldChg chg="del">
        <pc:chgData name="Weifeng Xu" userId="e7aed605-a3dd-4d5a-a692-a87037af107b" providerId="ADAL" clId="{3A194C69-541F-4DAC-9FC0-76AC812597F4}" dt="2021-08-10T20:50:25.967" v="1" actId="47"/>
        <pc:sldMkLst>
          <pc:docMk/>
          <pc:sldMk cId="4091828154" sldId="430"/>
        </pc:sldMkLst>
      </pc:sldChg>
      <pc:sldChg chg="del">
        <pc:chgData name="Weifeng Xu" userId="e7aed605-a3dd-4d5a-a692-a87037af107b" providerId="ADAL" clId="{3A194C69-541F-4DAC-9FC0-76AC812597F4}" dt="2021-08-10T20:50:25.540" v="0" actId="47"/>
        <pc:sldMkLst>
          <pc:docMk/>
          <pc:sldMk cId="593614233" sldId="431"/>
        </pc:sldMkLst>
      </pc:sldChg>
      <pc:sldChg chg="del">
        <pc:chgData name="Weifeng Xu" userId="e7aed605-a3dd-4d5a-a692-a87037af107b" providerId="ADAL" clId="{3A194C69-541F-4DAC-9FC0-76AC812597F4}" dt="2021-08-10T20:50:31.559" v="29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3A194C69-541F-4DAC-9FC0-76AC812597F4}" dt="2021-08-10T20:50:31.702" v="30" actId="47"/>
        <pc:sldMkLst>
          <pc:docMk/>
          <pc:sldMk cId="848404907" sldId="433"/>
        </pc:sldMkLst>
      </pc:sldChg>
      <pc:sldChg chg="del">
        <pc:chgData name="Weifeng Xu" userId="e7aed605-a3dd-4d5a-a692-a87037af107b" providerId="ADAL" clId="{3A194C69-541F-4DAC-9FC0-76AC812597F4}" dt="2021-08-10T20:50:33.605" v="39" actId="47"/>
        <pc:sldMkLst>
          <pc:docMk/>
          <pc:sldMk cId="2829655940" sldId="434"/>
        </pc:sldMkLst>
      </pc:sldChg>
      <pc:sldChg chg="del">
        <pc:chgData name="Weifeng Xu" userId="e7aed605-a3dd-4d5a-a692-a87037af107b" providerId="ADAL" clId="{3A194C69-541F-4DAC-9FC0-76AC812597F4}" dt="2021-08-10T20:50:34.052" v="4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3A194C69-541F-4DAC-9FC0-76AC812597F4}" dt="2021-08-10T20:50:34.239" v="4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3A194C69-541F-4DAC-9FC0-76AC812597F4}" dt="2021-08-10T20:50:34.431" v="4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3A194C69-541F-4DAC-9FC0-76AC812597F4}" dt="2021-08-10T20:50:34.813" v="45" actId="47"/>
        <pc:sldMkLst>
          <pc:docMk/>
          <pc:sldMk cId="4198334412" sldId="438"/>
        </pc:sldMkLst>
      </pc:sldChg>
      <pc:sldChg chg="del">
        <pc:chgData name="Weifeng Xu" userId="e7aed605-a3dd-4d5a-a692-a87037af107b" providerId="ADAL" clId="{3A194C69-541F-4DAC-9FC0-76AC812597F4}" dt="2021-08-10T20:50:34.990" v="46" actId="47"/>
        <pc:sldMkLst>
          <pc:docMk/>
          <pc:sldMk cId="4192281943" sldId="439"/>
        </pc:sldMkLst>
      </pc:sldChg>
      <pc:sldChg chg="del">
        <pc:chgData name="Weifeng Xu" userId="e7aed605-a3dd-4d5a-a692-a87037af107b" providerId="ADAL" clId="{3A194C69-541F-4DAC-9FC0-76AC812597F4}" dt="2021-08-10T20:50:35.479" v="47" actId="47"/>
        <pc:sldMkLst>
          <pc:docMk/>
          <pc:sldMk cId="3098642995" sldId="440"/>
        </pc:sldMkLst>
      </pc:sldChg>
      <pc:sldChg chg="del">
        <pc:chgData name="Weifeng Xu" userId="e7aed605-a3dd-4d5a-a692-a87037af107b" providerId="ADAL" clId="{3A194C69-541F-4DAC-9FC0-76AC812597F4}" dt="2021-08-10T20:50:34.643" v="44" actId="47"/>
        <pc:sldMkLst>
          <pc:docMk/>
          <pc:sldMk cId="3265397422" sldId="441"/>
        </pc:sldMkLst>
      </pc:sldChg>
      <pc:sldChg chg="del">
        <pc:chgData name="Weifeng Xu" userId="e7aed605-a3dd-4d5a-a692-a87037af107b" providerId="ADAL" clId="{3A194C69-541F-4DAC-9FC0-76AC812597F4}" dt="2021-08-10T20:50:36.046" v="48" actId="47"/>
        <pc:sldMkLst>
          <pc:docMk/>
          <pc:sldMk cId="4060643725" sldId="442"/>
        </pc:sldMkLst>
      </pc:sldChg>
      <pc:sldChg chg="del">
        <pc:chgData name="Weifeng Xu" userId="e7aed605-a3dd-4d5a-a692-a87037af107b" providerId="ADAL" clId="{3A194C69-541F-4DAC-9FC0-76AC812597F4}" dt="2021-08-10T20:50:36.326" v="49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3A194C69-541F-4DAC-9FC0-76AC812597F4}" dt="2021-08-10T20:50:36.588" v="50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3A194C69-541F-4DAC-9FC0-76AC812597F4}" dt="2021-08-10T20:50:37.496" v="51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3A194C69-541F-4DAC-9FC0-76AC812597F4}" dt="2021-08-10T20:50:38.567" v="52" actId="47"/>
        <pc:sldMkLst>
          <pc:docMk/>
          <pc:sldMk cId="2625291343" sldId="446"/>
        </pc:sldMkLst>
      </pc:sldChg>
      <pc:sldMasterChg chg="delSldLayout">
        <pc:chgData name="Weifeng Xu" userId="e7aed605-a3dd-4d5a-a692-a87037af107b" providerId="ADAL" clId="{3A194C69-541F-4DAC-9FC0-76AC812597F4}" dt="2021-08-10T20:50:32.789" v="35" actId="47"/>
        <pc:sldMasterMkLst>
          <pc:docMk/>
          <pc:sldMasterMk cId="813574162" sldId="2147483648"/>
        </pc:sldMasterMkLst>
        <pc:sldLayoutChg chg="del">
          <pc:chgData name="Weifeng Xu" userId="e7aed605-a3dd-4d5a-a692-a87037af107b" providerId="ADAL" clId="{3A194C69-541F-4DAC-9FC0-76AC812597F4}" dt="2021-08-10T20:50:32.789" v="35" actId="47"/>
          <pc:sldLayoutMkLst>
            <pc:docMk/>
            <pc:sldMasterMk cId="813574162" sldId="2147483648"/>
            <pc:sldLayoutMk cId="2252348551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1024000*512/1024/1024=500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97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54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ID6, 1026048,186646868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59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https://www.geeksforgeeks.org/file-systems-in-operating-system/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0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-jump.com/CIS24/Slides/Booting/Booting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Computer System Introduction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BB1566-FACA-43F6-8E5F-6CD4FB80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disk drives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DA336-FECE-4500-96C7-799495667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68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29" y="1475939"/>
            <a:ext cx="6811611" cy="499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37817" y="6474070"/>
            <a:ext cx="6111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</a:rPr>
              <a:t>Abraham </a:t>
            </a:r>
            <a:r>
              <a:rPr lang="en-US" sz="1050" dirty="0" err="1">
                <a:latin typeface="Times New Roman" panose="02020603050405020304" pitchFamily="18" charset="0"/>
              </a:rPr>
              <a:t>Silberschatz</a:t>
            </a:r>
            <a:r>
              <a:rPr lang="en-US" sz="1050" dirty="0">
                <a:latin typeface="Times New Roman" panose="02020603050405020304" pitchFamily="18" charset="0"/>
              </a:rPr>
              <a:t>, Greg Gagne, and Peter Baer Galvin, "Operating System Concepts, Ninth Edition </a:t>
            </a:r>
            <a:r>
              <a:rPr lang="en-US" sz="1600" dirty="0">
                <a:latin typeface="Times New Roman" panose="02020603050405020304" pitchFamily="18" charset="0"/>
              </a:rPr>
              <a:t>"</a:t>
            </a:r>
            <a:endParaRPr lang="en-US" sz="1600" dirty="0"/>
          </a:p>
        </p:txBody>
      </p:sp>
      <p:pic>
        <p:nvPicPr>
          <p:cNvPr id="1028" name="Picture 4" descr="fujitsu mhx2300bt 300gb 2.5in sata h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3917"/>
            <a:ext cx="3957277" cy="30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0331" y="6039485"/>
            <a:ext cx="28532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https://regmedia.co.uk/2006/12/12/fujitsu_300gb_1.jpg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D6529-D026-4EDC-B0C1-F236240B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disk drives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4F1B51-B90E-49D4-9ABC-D540CFDB8662}"/>
              </a:ext>
            </a:extLst>
          </p:cNvPr>
          <p:cNvCxnSpPr/>
          <p:nvPr/>
        </p:nvCxnSpPr>
        <p:spPr>
          <a:xfrm flipV="1">
            <a:off x="2735179" y="2518611"/>
            <a:ext cx="4748463" cy="910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423D44-2E8A-4257-96AB-A434F2A6F559}"/>
              </a:ext>
            </a:extLst>
          </p:cNvPr>
          <p:cNvCxnSpPr>
            <a:cxnSpLocks/>
          </p:cNvCxnSpPr>
          <p:nvPr/>
        </p:nvCxnSpPr>
        <p:spPr>
          <a:xfrm>
            <a:off x="2735179" y="3429000"/>
            <a:ext cx="47484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FDAE76-B99D-427C-ACDF-E379E99B5D68}"/>
              </a:ext>
            </a:extLst>
          </p:cNvPr>
          <p:cNvCxnSpPr>
            <a:cxnSpLocks/>
          </p:cNvCxnSpPr>
          <p:nvPr/>
        </p:nvCxnSpPr>
        <p:spPr>
          <a:xfrm>
            <a:off x="2735179" y="3414778"/>
            <a:ext cx="4814523" cy="1519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33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disk sector?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5" y="1753200"/>
            <a:ext cx="5784531" cy="4814400"/>
          </a:xfrm>
        </p:spPr>
        <p:txBody>
          <a:bodyPr/>
          <a:lstStyle/>
          <a:p>
            <a:r>
              <a:rPr lang="en-US" dirty="0"/>
              <a:t>The sector is the minimum storage unit of a hard drive.</a:t>
            </a:r>
          </a:p>
          <a:p>
            <a:r>
              <a:rPr lang="en-US" dirty="0"/>
              <a:t>Files occupy an integral number of sectors regardless of the file's actual size. </a:t>
            </a:r>
          </a:p>
          <a:p>
            <a:r>
              <a:rPr lang="en-US" sz="3733" dirty="0"/>
              <a:t># bytes per sector =</a:t>
            </a:r>
            <a:r>
              <a:rPr lang="en-US" sz="3733" dirty="0">
                <a:solidFill>
                  <a:srgbClr val="FF0000"/>
                </a:solidFill>
              </a:rPr>
              <a:t>512</a:t>
            </a:r>
            <a:r>
              <a:rPr lang="en-US" sz="3733" dirty="0"/>
              <a:t> Bytes</a:t>
            </a:r>
          </a:p>
        </p:txBody>
      </p:sp>
      <p:pic>
        <p:nvPicPr>
          <p:cNvPr id="4100" name="Picture 4" descr="26Bal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66" y="1753200"/>
            <a:ext cx="5105241" cy="412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558116" y="6602244"/>
            <a:ext cx="17956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https://i.imgur.com/26BalHW.png</a:t>
            </a:r>
          </a:p>
        </p:txBody>
      </p:sp>
    </p:spTree>
    <p:extLst>
      <p:ext uri="{BB962C8B-B14F-4D97-AF65-F5344CB8AC3E}">
        <p14:creationId xmlns:p14="http://schemas.microsoft.com/office/powerpoint/2010/main" val="1429759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total sectors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027420" cy="4351338"/>
          </a:xfrm>
        </p:spPr>
        <p:txBody>
          <a:bodyPr/>
          <a:lstStyle/>
          <a:p>
            <a:r>
              <a:rPr lang="en-US" dirty="0"/>
              <a:t>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</a:t>
            </a:r>
          </a:p>
          <a:p>
            <a:r>
              <a:rPr lang="en-US" dirty="0"/>
              <a:t>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ylinders) </a:t>
            </a:r>
          </a:p>
          <a:p>
            <a:r>
              <a:rPr lang="en-US" dirty="0"/>
              <a:t>#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eaders </a:t>
            </a:r>
          </a:p>
          <a:p>
            <a:r>
              <a:rPr lang="en-US" dirty="0"/>
              <a:t>#Size of disk=#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) x #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eads x  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 (CHS)</a:t>
            </a:r>
          </a:p>
          <a:p>
            <a:pPr lvl="1" fontAlgn="base"/>
            <a:r>
              <a:rPr lang="en-US" dirty="0"/>
              <a:t>no of sectors: 400</a:t>
            </a:r>
          </a:p>
          <a:p>
            <a:pPr lvl="1" fontAlgn="base"/>
            <a:r>
              <a:rPr lang="en-US" dirty="0"/>
              <a:t>no of heads: 12</a:t>
            </a:r>
          </a:p>
          <a:p>
            <a:pPr lvl="1" fontAlgn="base"/>
            <a:r>
              <a:rPr lang="en-US" dirty="0"/>
              <a:t>cylinders: 17000</a:t>
            </a:r>
          </a:p>
          <a:p>
            <a:pPr lvl="1" fontAlgn="base"/>
            <a:r>
              <a:rPr lang="en-US" dirty="0"/>
              <a:t>=81600000 sectors</a:t>
            </a:r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96" y="1915778"/>
            <a:ext cx="5017072" cy="368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73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size of a disk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3" y="1443233"/>
            <a:ext cx="6417027" cy="4814400"/>
          </a:xfrm>
        </p:spPr>
        <p:txBody>
          <a:bodyPr>
            <a:normAutofit/>
          </a:bodyPr>
          <a:lstStyle/>
          <a:p>
            <a:r>
              <a:rPr lang="en-US" sz="3200" dirty="0"/>
              <a:t>1024 Bytes=1K</a:t>
            </a:r>
          </a:p>
          <a:p>
            <a:r>
              <a:rPr lang="en-US" sz="3200" dirty="0"/>
              <a:t>1024 K=1M</a:t>
            </a:r>
          </a:p>
          <a:p>
            <a:r>
              <a:rPr lang="en-US" sz="3200" dirty="0"/>
              <a:t>1024 M=1G</a:t>
            </a:r>
          </a:p>
          <a:p>
            <a:r>
              <a:rPr lang="en-US" sz="3200" dirty="0"/>
              <a:t>How to compute the size of the disk</a:t>
            </a:r>
          </a:p>
          <a:p>
            <a:pPr marL="457200" lvl="1" indent="0">
              <a:buNone/>
            </a:pPr>
            <a:r>
              <a:rPr lang="en-US" dirty="0"/>
              <a:t>81600000 sectors * 512 bytes= 41779200000 bytes</a:t>
            </a:r>
          </a:p>
          <a:p>
            <a:pPr marL="457200" lvl="1" indent="0">
              <a:buNone/>
            </a:pPr>
            <a:r>
              <a:rPr lang="en-US" dirty="0"/>
              <a:t>=40800000 KB</a:t>
            </a:r>
          </a:p>
          <a:p>
            <a:pPr marL="457200" lvl="1" indent="0">
              <a:buNone/>
            </a:pPr>
            <a:r>
              <a:rPr lang="en-US" dirty="0"/>
              <a:t>=39843.75MB</a:t>
            </a:r>
          </a:p>
          <a:p>
            <a:pPr marL="457200" lvl="1" indent="0">
              <a:buNone/>
            </a:pPr>
            <a:r>
              <a:rPr lang="en-US" dirty="0"/>
              <a:t>=38.91G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14</a:t>
            </a:fld>
            <a:endParaRPr lang="en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030" y="1588321"/>
            <a:ext cx="4554338" cy="33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67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3" y="1443233"/>
            <a:ext cx="4546600" cy="4241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6626" y="5885067"/>
            <a:ext cx="4670853" cy="42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67" dirty="0"/>
              <a:t>https://www.maketecheasier.com/assets/uploads/2012/05/partitions-partition-diagram.png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829" y="2737097"/>
            <a:ext cx="5392795" cy="212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06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B12B-87B3-4BA5-9F77-1685E747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 the size of partitions</a:t>
            </a:r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061FF5-BFFA-4DFB-8E25-48403C79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02" y="1554480"/>
            <a:ext cx="5559969" cy="5107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860ED-0731-412D-83EE-E79F5AEF32F3}"/>
              </a:ext>
            </a:extLst>
          </p:cNvPr>
          <p:cNvSpPr txBox="1"/>
          <p:nvPr/>
        </p:nvSpPr>
        <p:spPr>
          <a:xfrm>
            <a:off x="838200" y="1554480"/>
            <a:ext cx="151490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Winhex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1306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413B6E-3DF0-4F5A-88C2-D7D0254C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42" y="1383584"/>
            <a:ext cx="4648603" cy="2979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79282AB-B26A-4BD2-BF72-D0A96A3C7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40" y="1383584"/>
            <a:ext cx="4473328" cy="478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C9D3F-4A50-4409-925E-12DC7484A1BA}"/>
              </a:ext>
            </a:extLst>
          </p:cNvPr>
          <p:cNvSpPr txBox="1"/>
          <p:nvPr/>
        </p:nvSpPr>
        <p:spPr>
          <a:xfrm>
            <a:off x="1266242" y="877824"/>
            <a:ext cx="28262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Physical Storage Devices</a:t>
            </a:r>
          </a:p>
        </p:txBody>
      </p:sp>
    </p:spTree>
    <p:extLst>
      <p:ext uri="{BB962C8B-B14F-4D97-AF65-F5344CB8AC3E}">
        <p14:creationId xmlns:p14="http://schemas.microsoft.com/office/powerpoint/2010/main" val="588258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1F483-29FE-42DF-A908-82E0CF58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104"/>
            <a:ext cx="5682806" cy="2601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DA623-344A-40A0-899F-32A9A3D5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945" y="2549104"/>
            <a:ext cx="4601177" cy="3181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6C7D5-67D4-4354-8020-CF79451F25C5}"/>
              </a:ext>
            </a:extLst>
          </p:cNvPr>
          <p:cNvSpPr txBox="1"/>
          <p:nvPr/>
        </p:nvSpPr>
        <p:spPr>
          <a:xfrm>
            <a:off x="838200" y="2179772"/>
            <a:ext cx="225799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Winhex</a:t>
            </a:r>
            <a:r>
              <a:rPr lang="en-US" dirty="0"/>
              <a:t> option setting</a:t>
            </a:r>
          </a:p>
        </p:txBody>
      </p:sp>
    </p:spTree>
    <p:extLst>
      <p:ext uri="{BB962C8B-B14F-4D97-AF65-F5344CB8AC3E}">
        <p14:creationId xmlns:p14="http://schemas.microsoft.com/office/powerpoint/2010/main" val="1159618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85493E-B9BE-41B8-B977-15024CC05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32" y="2195384"/>
            <a:ext cx="8736136" cy="3437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88776-CF3B-462F-9BB9-4A43F4F41370}"/>
              </a:ext>
            </a:extLst>
          </p:cNvPr>
          <p:cNvSpPr txBox="1"/>
          <p:nvPr/>
        </p:nvSpPr>
        <p:spPr>
          <a:xfrm>
            <a:off x="1727932" y="1750004"/>
            <a:ext cx="23917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Enable Data Interpreter</a:t>
            </a:r>
          </a:p>
        </p:txBody>
      </p:sp>
    </p:spTree>
    <p:extLst>
      <p:ext uri="{BB962C8B-B14F-4D97-AF65-F5344CB8AC3E}">
        <p14:creationId xmlns:p14="http://schemas.microsoft.com/office/powerpoint/2010/main" val="256459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EFA9-CE2A-40FE-BF89-CEFE849B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47E6-97A2-4ED5-BB8F-4A27DE090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  <a:p>
            <a:r>
              <a:rPr lang="en-US" dirty="0"/>
              <a:t>How do computers work?</a:t>
            </a:r>
          </a:p>
          <a:p>
            <a:r>
              <a:rPr lang="en-GB" dirty="0"/>
              <a:t>Why computer forensics is hard?</a:t>
            </a:r>
            <a:endParaRPr lang="en-US" dirty="0"/>
          </a:p>
          <a:p>
            <a:r>
              <a:rPr lang="en-US" dirty="0"/>
              <a:t>Hard disk drives</a:t>
            </a:r>
          </a:p>
          <a:p>
            <a:r>
              <a:rPr lang="en-US" dirty="0"/>
              <a:t>Calculate disk partitions</a:t>
            </a:r>
          </a:p>
          <a:p>
            <a:r>
              <a:rPr lang="en-US" dirty="0"/>
              <a:t>PC boot process</a:t>
            </a:r>
          </a:p>
          <a:p>
            <a:r>
              <a:rPr lang="en-US" dirty="0"/>
              <a:t>File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03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BBF2E-8A87-4098-83B9-CAF18D46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65" y="374356"/>
            <a:ext cx="8330183" cy="5834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17D645-6EEE-4120-AA69-2DFDD098BEC8}"/>
              </a:ext>
            </a:extLst>
          </p:cNvPr>
          <p:cNvSpPr txBox="1"/>
          <p:nvPr/>
        </p:nvSpPr>
        <p:spPr>
          <a:xfrm>
            <a:off x="517764" y="4221932"/>
            <a:ext cx="2176301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position of </a:t>
            </a:r>
          </a:p>
          <a:p>
            <a:r>
              <a:rPr lang="en-US" dirty="0"/>
              <a:t>the first sector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9A89B-898D-4745-8FE4-FF443B1BB0E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605915" y="4868263"/>
            <a:ext cx="4746759" cy="905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A53EDA8-50B5-4F50-A50E-890D13AE9A96}"/>
              </a:ext>
            </a:extLst>
          </p:cNvPr>
          <p:cNvSpPr/>
          <p:nvPr/>
        </p:nvSpPr>
        <p:spPr>
          <a:xfrm>
            <a:off x="4564380" y="1028700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A8732D-0E94-473F-8E93-F7CC44AFD76B}"/>
              </a:ext>
            </a:extLst>
          </p:cNvPr>
          <p:cNvCxnSpPr/>
          <p:nvPr/>
        </p:nvCxnSpPr>
        <p:spPr>
          <a:xfrm>
            <a:off x="4876800" y="624840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CC8167-70CF-4BDB-A9D0-0F3991B02B2D}"/>
              </a:ext>
            </a:extLst>
          </p:cNvPr>
          <p:cNvSpPr txBox="1"/>
          <p:nvPr/>
        </p:nvSpPr>
        <p:spPr>
          <a:xfrm>
            <a:off x="1104900" y="1084730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Master Boot Record: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1980s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Allow up to a maximum of 2 TB </a:t>
            </a:r>
          </a:p>
        </p:txBody>
      </p:sp>
    </p:spTree>
    <p:extLst>
      <p:ext uri="{BB962C8B-B14F-4D97-AF65-F5344CB8AC3E}">
        <p14:creationId xmlns:p14="http://schemas.microsoft.com/office/powerpoint/2010/main" val="1861126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810D98-CDF4-4551-80F7-3E5E1FBE7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33" y="451638"/>
            <a:ext cx="7415516" cy="6099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F098FD-17F4-4C71-8F4F-8B21CF8A2B97}"/>
              </a:ext>
            </a:extLst>
          </p:cNvPr>
          <p:cNvSpPr txBox="1"/>
          <p:nvPr/>
        </p:nvSpPr>
        <p:spPr>
          <a:xfrm>
            <a:off x="682158" y="4519112"/>
            <a:ext cx="224997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Covert Hex to decimal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D070A5-A034-46C9-A72C-EB8E8038D08B}"/>
              </a:ext>
            </a:extLst>
          </p:cNvPr>
          <p:cNvCxnSpPr/>
          <p:nvPr/>
        </p:nvCxnSpPr>
        <p:spPr>
          <a:xfrm flipV="1">
            <a:off x="4594860" y="1264920"/>
            <a:ext cx="4808220" cy="390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210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C995C-AB5A-4F7A-821E-429673A4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854" y="259136"/>
            <a:ext cx="7224084" cy="5966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9249F-8123-4CC5-AAFD-3F5AE566D961}"/>
              </a:ext>
            </a:extLst>
          </p:cNvPr>
          <p:cNvSpPr txBox="1"/>
          <p:nvPr/>
        </p:nvSpPr>
        <p:spPr>
          <a:xfrm>
            <a:off x="4411190" y="6291087"/>
            <a:ext cx="418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83881984 sectors *512 bytes per sector = 39.99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710C4-C5F4-42B1-8627-4E333127411F}"/>
              </a:ext>
            </a:extLst>
          </p:cNvPr>
          <p:cNvSpPr txBox="1"/>
          <p:nvPr/>
        </p:nvSpPr>
        <p:spPr>
          <a:xfrm>
            <a:off x="919389" y="4539173"/>
            <a:ext cx="2353465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size of the </a:t>
            </a:r>
          </a:p>
          <a:p>
            <a:r>
              <a:rPr lang="en-US" dirty="0"/>
              <a:t>total sectors in decimal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99A3F-4F5C-40E9-91C5-5CAEE643CE26}"/>
              </a:ext>
            </a:extLst>
          </p:cNvPr>
          <p:cNvSpPr txBox="1"/>
          <p:nvPr/>
        </p:nvSpPr>
        <p:spPr>
          <a:xfrm>
            <a:off x="919389" y="5579778"/>
            <a:ext cx="2336602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Compute the partition </a:t>
            </a:r>
          </a:p>
          <a:p>
            <a:r>
              <a:rPr lang="en-US" dirty="0"/>
              <a:t>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69957-7597-43A9-A8B7-7DB2A3F6EA9D}"/>
              </a:ext>
            </a:extLst>
          </p:cNvPr>
          <p:cNvSpPr txBox="1"/>
          <p:nvPr/>
        </p:nvSpPr>
        <p:spPr>
          <a:xfrm>
            <a:off x="4992142" y="518550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ox01CA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DCB1A-253D-42BC-A976-E2850F59BFD8}"/>
              </a:ext>
            </a:extLst>
          </p:cNvPr>
          <p:cNvCxnSpPr/>
          <p:nvPr/>
        </p:nvCxnSpPr>
        <p:spPr>
          <a:xfrm>
            <a:off x="5852160" y="5455920"/>
            <a:ext cx="411480" cy="1828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940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371147" descr="09cfc62f-d12f-4aaa-9832-5e2350236098">
            <a:extLst>
              <a:ext uri="{FF2B5EF4-FFF2-40B4-BE49-F238E27FC236}">
                <a16:creationId xmlns:a16="http://schemas.microsoft.com/office/drawing/2014/main" id="{C55EB74F-1B03-4887-A0F7-9ECC5994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8" y="1150997"/>
            <a:ext cx="10286885" cy="504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E36C8B-4E76-478C-A5EA-B5719B862A1D}"/>
              </a:ext>
            </a:extLst>
          </p:cNvPr>
          <p:cNvSpPr/>
          <p:nvPr/>
        </p:nvSpPr>
        <p:spPr>
          <a:xfrm>
            <a:off x="1121384" y="1467239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427E0D-430D-4A95-93C1-70B640D7E93B}"/>
              </a:ext>
            </a:extLst>
          </p:cNvPr>
          <p:cNvCxnSpPr/>
          <p:nvPr/>
        </p:nvCxnSpPr>
        <p:spPr>
          <a:xfrm>
            <a:off x="1433804" y="1063379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78CC70-0052-4125-AB8E-8B5879DA825A}"/>
              </a:ext>
            </a:extLst>
          </p:cNvPr>
          <p:cNvSpPr txBox="1"/>
          <p:nvPr/>
        </p:nvSpPr>
        <p:spPr>
          <a:xfrm>
            <a:off x="1888049" y="731680"/>
            <a:ext cx="66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GUID Partition Table: GPT</a:t>
            </a:r>
          </a:p>
        </p:txBody>
      </p:sp>
    </p:spTree>
    <p:extLst>
      <p:ext uri="{BB962C8B-B14F-4D97-AF65-F5344CB8AC3E}">
        <p14:creationId xmlns:p14="http://schemas.microsoft.com/office/powerpoint/2010/main" val="730846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4216" y="6039605"/>
            <a:ext cx="10053235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33" dirty="0"/>
              <a:t>By The original uploader was </a:t>
            </a:r>
            <a:r>
              <a:rPr lang="en-US" sz="933" dirty="0" err="1"/>
              <a:t>Kbolino</a:t>
            </a:r>
            <a:r>
              <a:rPr lang="en-US" sz="933" dirty="0"/>
              <a:t> at English Wikipedia. - Transferred from </a:t>
            </a:r>
            <a:r>
              <a:rPr lang="en-US" sz="933" dirty="0" err="1"/>
              <a:t>en.wikipedia</a:t>
            </a:r>
            <a:r>
              <a:rPr lang="en-US" sz="933" dirty="0"/>
              <a:t> to Commons. Transfer was stated to be made by </a:t>
            </a:r>
            <a:r>
              <a:rPr lang="en-US" sz="933" dirty="0" err="1"/>
              <a:t>User:Kbolino</a:t>
            </a:r>
            <a:r>
              <a:rPr lang="en-US" sz="933" dirty="0"/>
              <a:t>., CC BY-SA 2.5, https://commons.wikimedia.org/w/index.php?curid=3036588</a:t>
            </a:r>
          </a:p>
        </p:txBody>
      </p:sp>
      <p:pic>
        <p:nvPicPr>
          <p:cNvPr id="3074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682" y="1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7233" y="1753200"/>
            <a:ext cx="6091448" cy="4814400"/>
          </a:xfrm>
        </p:spPr>
        <p:txBody>
          <a:bodyPr/>
          <a:lstStyle/>
          <a:p>
            <a:r>
              <a:rPr lang="en-US" dirty="0"/>
              <a:t>MBR: 1980s</a:t>
            </a:r>
          </a:p>
          <a:p>
            <a:r>
              <a:rPr lang="en-US" dirty="0"/>
              <a:t>Allow up to a maximum of 2 TB </a:t>
            </a:r>
          </a:p>
          <a:p>
            <a:r>
              <a:rPr lang="en-US" dirty="0"/>
              <a:t>GPT: maximum size is 9.4 ZB</a:t>
            </a:r>
          </a:p>
          <a:p>
            <a:pPr lvl="1"/>
            <a:r>
              <a:rPr lang="en-US" dirty="0"/>
              <a:t>1ZB=1024TB</a:t>
            </a:r>
          </a:p>
          <a:p>
            <a:r>
              <a:rPr lang="en-US" dirty="0"/>
              <a:t>logical block addressing (LBA)</a:t>
            </a:r>
          </a:p>
          <a:p>
            <a:pPr lvl="1"/>
            <a:r>
              <a:rPr lang="en-US" dirty="0"/>
              <a:t>Replace CHS </a:t>
            </a:r>
          </a:p>
        </p:txBody>
      </p:sp>
    </p:spTree>
    <p:extLst>
      <p:ext uri="{BB962C8B-B14F-4D97-AF65-F5344CB8AC3E}">
        <p14:creationId xmlns:p14="http://schemas.microsoft.com/office/powerpoint/2010/main" val="3293749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4" y="184197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59626" y="1487116"/>
            <a:ext cx="3174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Describe each partition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4087390" y="1054608"/>
            <a:ext cx="1514834" cy="12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59627" y="830736"/>
            <a:ext cx="4267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backward compatibility for MBR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87390" y="1754244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4882" y="5093550"/>
            <a:ext cx="5953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Backup of the primary GPT header and entries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42646" y="5360679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724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26</a:t>
            </a:fld>
            <a:endParaRPr lang="en"/>
          </a:p>
        </p:txBody>
      </p:sp>
      <p:pic>
        <p:nvPicPr>
          <p:cNvPr id="2052" name="Picture 4" descr="http://3.bp.blogspot.com/-qyDv61EyyM4/VX3yVw6dY1I/AAAAAAAAArU/nucvcaJ_jxs/s1600/1B_G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3" y="19135"/>
            <a:ext cx="11331645" cy="670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21200" y="3725333"/>
            <a:ext cx="1354667" cy="12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5875867" y="3725333"/>
            <a:ext cx="1354667" cy="1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385613" y="2491029"/>
            <a:ext cx="1578820" cy="99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19691" y="2699343"/>
            <a:ext cx="389401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>
                <a:solidFill>
                  <a:srgbClr val="FF0000"/>
                </a:solidFill>
              </a:rPr>
              <a:t>Starting LBA of array of partition entries (always 2 in primary copy)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8151" y="3105853"/>
            <a:ext cx="785793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dirty="0"/>
              <a:t>Why 0x400?</a:t>
            </a:r>
          </a:p>
        </p:txBody>
      </p:sp>
    </p:spTree>
    <p:extLst>
      <p:ext uri="{BB962C8B-B14F-4D97-AF65-F5344CB8AC3E}">
        <p14:creationId xmlns:p14="http://schemas.microsoft.com/office/powerpoint/2010/main" val="2445928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2F4E-513A-4B51-A364-DB3E42E0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boot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4C9D2-31B6-496C-AC48-1E5E60FA9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5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a computer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9183" y="1443233"/>
            <a:ext cx="5967117" cy="4814400"/>
          </a:xfrm>
        </p:spPr>
        <p:txBody>
          <a:bodyPr/>
          <a:lstStyle/>
          <a:p>
            <a:pPr fontAlgn="t"/>
            <a:r>
              <a:rPr lang="en-US" sz="2667" dirty="0"/>
              <a:t>Power up; computer runs power-on self-test (POST)</a:t>
            </a:r>
          </a:p>
          <a:p>
            <a:pPr lvl="1" fontAlgn="t"/>
            <a:r>
              <a:rPr lang="en-US" sz="1867" dirty="0"/>
              <a:t>Boot sequence governed by (Basic input/output system) BIOS ROM</a:t>
            </a:r>
          </a:p>
          <a:p>
            <a:pPr lvl="1" fontAlgn="t"/>
            <a:r>
              <a:rPr lang="en-US" sz="2133" dirty="0"/>
              <a:t>BIOS parameters stored in CMOS</a:t>
            </a:r>
          </a:p>
          <a:p>
            <a:pPr fontAlgn="t"/>
            <a:r>
              <a:rPr lang="en-US" sz="2667" dirty="0"/>
              <a:t>Control passes to the Master Boot Record (MBR) </a:t>
            </a:r>
          </a:p>
          <a:p>
            <a:pPr fontAlgn="t"/>
            <a:r>
              <a:rPr lang="en-US" sz="2667" dirty="0"/>
              <a:t>MBR points to boot record of selected operating system</a:t>
            </a:r>
          </a:p>
          <a:p>
            <a:pPr fontAlgn="t"/>
            <a:r>
              <a:rPr lang="en-US" sz="2667" dirty="0"/>
              <a:t>Operating system takes control</a:t>
            </a:r>
          </a:p>
          <a:p>
            <a:endParaRPr lang="en-US" dirty="0"/>
          </a:p>
        </p:txBody>
      </p:sp>
      <p:pic>
        <p:nvPicPr>
          <p:cNvPr id="5122" name="Picture 2" descr="Bootstr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48" y="17068"/>
            <a:ext cx="5683752" cy="22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30373" y="6292724"/>
            <a:ext cx="4223427" cy="400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7" dirty="0">
                <a:hlinkClick r:id="rId3"/>
              </a:rPr>
              <a:t>http://www.c-jump.com/CIS24/Slides/Booting/Booting.html</a:t>
            </a:r>
            <a:endParaRPr lang="en-US" sz="667" dirty="0"/>
          </a:p>
          <a:p>
            <a:r>
              <a:rPr lang="en-US" sz="667" dirty="0"/>
              <a:t>https://i2.wp.com/neosmart.net/wiki/wp-content/uploads/sites/5/2015/01/Master-Boot-Record.png?resize=1024%2C416&amp;ssl=1</a:t>
            </a:r>
          </a:p>
        </p:txBody>
      </p:sp>
      <p:pic>
        <p:nvPicPr>
          <p:cNvPr id="5124" name="Picture 4" descr="Master Boot Reco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416" y="3363190"/>
            <a:ext cx="3955821" cy="160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9814999" y="2299738"/>
            <a:ext cx="771868" cy="106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703" y="5377028"/>
            <a:ext cx="2414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Jump to bootable partition</a:t>
            </a:r>
          </a:p>
        </p:txBody>
      </p:sp>
      <p:sp>
        <p:nvSpPr>
          <p:cNvPr id="9" name="Down Arrow 8"/>
          <p:cNvSpPr/>
          <p:nvPr/>
        </p:nvSpPr>
        <p:spPr>
          <a:xfrm>
            <a:off x="7543252" y="5049964"/>
            <a:ext cx="87712" cy="2303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93528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12" y="1295400"/>
            <a:ext cx="5288688" cy="40706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281" y="1295401"/>
            <a:ext cx="3413116" cy="40706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29D3E-8566-41AE-B2FB-17EE28C6D787}"/>
              </a:ext>
            </a:extLst>
          </p:cNvPr>
          <p:cNvSpPr txBox="1"/>
          <p:nvPr/>
        </p:nvSpPr>
        <p:spPr>
          <a:xfrm>
            <a:off x="1173112" y="926068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Physical Devices</a:t>
            </a:r>
          </a:p>
        </p:txBody>
      </p:sp>
    </p:spTree>
    <p:extLst>
      <p:ext uri="{BB962C8B-B14F-4D97-AF65-F5344CB8AC3E}">
        <p14:creationId xmlns:p14="http://schemas.microsoft.com/office/powerpoint/2010/main" val="1187390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A29158-1C64-4CE0-B619-29AE3D56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53D-281E-4193-A016-504D23D53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96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07" y="856826"/>
            <a:ext cx="6963093" cy="5751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603F8-6C0F-4944-AA54-669E32463917}"/>
              </a:ext>
            </a:extLst>
          </p:cNvPr>
          <p:cNvSpPr txBox="1"/>
          <p:nvPr/>
        </p:nvSpPr>
        <p:spPr>
          <a:xfrm>
            <a:off x="2791307" y="487494"/>
            <a:ext cx="16252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</a:t>
            </a:r>
          </a:p>
        </p:txBody>
      </p:sp>
    </p:spTree>
    <p:extLst>
      <p:ext uri="{BB962C8B-B14F-4D97-AF65-F5344CB8AC3E}">
        <p14:creationId xmlns:p14="http://schemas.microsoft.com/office/powerpoint/2010/main" val="189084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1E7ECD-6A98-418F-8E1E-BAEDFF3C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84" y="1732671"/>
            <a:ext cx="3596952" cy="2697714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AEE05CF-7B76-4A25-B094-EF798B26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72" y="1732671"/>
            <a:ext cx="6591871" cy="4122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9669E-AC5B-4EC2-8580-4EE53266E743}"/>
              </a:ext>
            </a:extLst>
          </p:cNvPr>
          <p:cNvSpPr txBox="1"/>
          <p:nvPr/>
        </p:nvSpPr>
        <p:spPr>
          <a:xfrm>
            <a:off x="777084" y="1363339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 details using template</a:t>
            </a:r>
          </a:p>
        </p:txBody>
      </p:sp>
    </p:spTree>
    <p:extLst>
      <p:ext uri="{BB962C8B-B14F-4D97-AF65-F5344CB8AC3E}">
        <p14:creationId xmlns:p14="http://schemas.microsoft.com/office/powerpoint/2010/main" val="3630229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E312B-B227-4E6D-AC77-7378414DD8CB}"/>
              </a:ext>
            </a:extLst>
          </p:cNvPr>
          <p:cNvSpPr txBox="1"/>
          <p:nvPr/>
        </p:nvSpPr>
        <p:spPr>
          <a:xfrm>
            <a:off x="777084" y="1089019"/>
            <a:ext cx="32390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Another example of MBR details using template, which contains multiple partitions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B058B4E-24C0-4E7C-B7D8-1E43E086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127" y="0"/>
            <a:ext cx="5689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88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bios setup windows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89" y="855134"/>
            <a:ext cx="8816623" cy="495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52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289F-A899-4A8A-8D46-77B5046C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2F541-F753-4D16-B7AD-A7FD510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968" y="1825625"/>
            <a:ext cx="3608832" cy="4351338"/>
          </a:xfrm>
        </p:spPr>
        <p:txBody>
          <a:bodyPr/>
          <a:lstStyle/>
          <a:p>
            <a:r>
              <a:rPr lang="en-US" dirty="0"/>
              <a:t>Verify the size of the partition 1</a:t>
            </a:r>
          </a:p>
          <a:p>
            <a:r>
              <a:rPr lang="en-GB" dirty="0"/>
              <a:t>Verify the size of the partition 2</a:t>
            </a:r>
          </a:p>
          <a:p>
            <a:r>
              <a:rPr lang="en-GB" dirty="0"/>
              <a:t>Requirements:</a:t>
            </a:r>
          </a:p>
          <a:p>
            <a:pPr lvl="1"/>
            <a:r>
              <a:rPr lang="en-GB"/>
              <a:t>Without </a:t>
            </a:r>
            <a:r>
              <a:rPr lang="en-GB" dirty="0"/>
              <a:t>using templates</a:t>
            </a:r>
          </a:p>
          <a:p>
            <a:pPr lvl="1"/>
            <a:r>
              <a:rPr lang="en-GB" dirty="0"/>
              <a:t>Compute size in GB</a:t>
            </a:r>
          </a:p>
          <a:p>
            <a:endParaRPr lang="en-US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B5AAD75-46D2-4952-8D8B-1B60B97D4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3438"/>
            <a:ext cx="6422649" cy="4975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252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1C78D-78A1-49DC-B782-F890DF22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/>
              <a:t>File System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4E09AA-5D92-4777-86E9-8B970559F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What is File System in Windows Operating Systems?">
            <a:extLst>
              <a:ext uri="{FF2B5EF4-FFF2-40B4-BE49-F238E27FC236}">
                <a16:creationId xmlns:a16="http://schemas.microsoft.com/office/drawing/2014/main" id="{B9366814-3565-4937-98C4-5C1391E3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24" y="768350"/>
            <a:ext cx="4937496" cy="279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828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2853D5-A741-4B25-B776-D56570D9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and File Systems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506662-0E52-4D90-97D1-D5742A001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9831" cy="4351338"/>
          </a:xfrm>
        </p:spPr>
        <p:txBody>
          <a:bodyPr/>
          <a:lstStyle/>
          <a:p>
            <a:r>
              <a:rPr lang="en-GB" dirty="0"/>
              <a:t>A file </a:t>
            </a:r>
          </a:p>
          <a:p>
            <a:pPr lvl="1"/>
            <a:r>
              <a:rPr lang="en-GB" dirty="0"/>
              <a:t>is a collection of correlated information</a:t>
            </a:r>
          </a:p>
          <a:p>
            <a:pPr lvl="1"/>
            <a:r>
              <a:rPr lang="en-GB" dirty="0"/>
              <a:t>which is recorded on secondary or non-volatile storage like magnetic disks, optical disks, and tapes. </a:t>
            </a:r>
          </a:p>
          <a:p>
            <a:r>
              <a:rPr lang="en-GB" dirty="0"/>
              <a:t>A file system </a:t>
            </a:r>
          </a:p>
          <a:p>
            <a:pPr lvl="1"/>
            <a:r>
              <a:rPr lang="en-GB" dirty="0"/>
              <a:t>defines how files are named, stored, and retrieved from a storage device.</a:t>
            </a:r>
            <a:endParaRPr lang="en-US" dirty="0"/>
          </a:p>
        </p:txBody>
      </p:sp>
      <p:pic>
        <p:nvPicPr>
          <p:cNvPr id="3074" name="Picture 2" descr="Is It Finally Time to Adopt Microsoft&amp;#39;s Resilient File System? | IT Pro">
            <a:extLst>
              <a:ext uri="{FF2B5EF4-FFF2-40B4-BE49-F238E27FC236}">
                <a16:creationId xmlns:a16="http://schemas.microsoft.com/office/drawing/2014/main" id="{32225EEF-AB75-4962-933A-A91958AA4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0"/>
          <a:stretch/>
        </p:blipFill>
        <p:spPr bwMode="auto">
          <a:xfrm>
            <a:off x="7416879" y="1143103"/>
            <a:ext cx="3760840" cy="25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oomie Kids Calin Office Classroom File Folder Sorter &amp;amp; Reviews | Wayfair">
            <a:extLst>
              <a:ext uri="{FF2B5EF4-FFF2-40B4-BE49-F238E27FC236}">
                <a16:creationId xmlns:a16="http://schemas.microsoft.com/office/drawing/2014/main" id="{085BDC11-4E93-45EF-9163-F735701A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58" y="3784058"/>
            <a:ext cx="4319081" cy="28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59A238-D482-4CA1-867A-47F656B0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89" y="1614791"/>
            <a:ext cx="1242001" cy="12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6E3E75-F513-4CCC-9807-6836FF2D4BA6}"/>
              </a:ext>
            </a:extLst>
          </p:cNvPr>
          <p:cNvCxnSpPr>
            <a:endCxn id="3074" idx="1"/>
          </p:cNvCxnSpPr>
          <p:nvPr/>
        </p:nvCxnSpPr>
        <p:spPr>
          <a:xfrm flipV="1">
            <a:off x="6235430" y="2419807"/>
            <a:ext cx="1181449" cy="242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39C33C-61D5-4C73-AECD-2B8D3BE7DEF6}"/>
              </a:ext>
            </a:extLst>
          </p:cNvPr>
          <p:cNvCxnSpPr>
            <a:endCxn id="3076" idx="1"/>
          </p:cNvCxnSpPr>
          <p:nvPr/>
        </p:nvCxnSpPr>
        <p:spPr>
          <a:xfrm>
            <a:off x="6237170" y="4829908"/>
            <a:ext cx="900588" cy="39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383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58" y="469627"/>
            <a:ext cx="8297441" cy="54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44444" y="6232191"/>
            <a:ext cx="6096000" cy="318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7" dirty="0"/>
              <a:t>http://home.easy-key.info/images/stories/file_structure.gif</a:t>
            </a:r>
          </a:p>
        </p:txBody>
      </p:sp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C11D-4B1E-4DF4-9A73-97F37058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systems and operating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FC76-F1E2-4FCD-BC9D-9155F062D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Unix and Unix-like operating systems</a:t>
            </a:r>
          </a:p>
          <a:p>
            <a:pPr lvl="1"/>
            <a:r>
              <a:rPr lang="en-US" dirty="0"/>
              <a:t>Linux: </a:t>
            </a:r>
            <a:r>
              <a:rPr lang="en-GB" dirty="0"/>
              <a:t>ext2, ext3 and ext4, XFS, JFS, and </a:t>
            </a:r>
            <a:r>
              <a:rPr lang="en-GB" dirty="0" err="1"/>
              <a:t>btrfs</a:t>
            </a:r>
            <a:r>
              <a:rPr lang="en-GB" dirty="0"/>
              <a:t>. </a:t>
            </a:r>
            <a:endParaRPr lang="en-US" dirty="0"/>
          </a:p>
          <a:p>
            <a:pPr lvl="1"/>
            <a:r>
              <a:rPr lang="en-US" dirty="0"/>
              <a:t>Solaris</a:t>
            </a:r>
          </a:p>
          <a:p>
            <a:pPr lvl="1"/>
            <a:r>
              <a:rPr lang="en-US" dirty="0"/>
              <a:t>macOS: Apple File System (APFS), HFS+</a:t>
            </a:r>
          </a:p>
          <a:p>
            <a:r>
              <a:rPr lang="en-US" dirty="0"/>
              <a:t>Microsoft Windows</a:t>
            </a:r>
          </a:p>
          <a:p>
            <a:pPr lvl="1"/>
            <a:r>
              <a:rPr lang="en-US" dirty="0"/>
              <a:t>FAT:  File Allocation Table</a:t>
            </a:r>
          </a:p>
          <a:p>
            <a:pPr lvl="1"/>
            <a:r>
              <a:rPr lang="en-US" dirty="0"/>
              <a:t>NTFS: New Technology File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189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AEE1F5-B20E-446A-BC5C-E2C244FCD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9"/>
          <a:stretch/>
        </p:blipFill>
        <p:spPr>
          <a:xfrm>
            <a:off x="6636988" y="142630"/>
            <a:ext cx="4901113" cy="6416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BC2A8-618E-4545-8366-359692B7B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50" y="2143125"/>
            <a:ext cx="4286250" cy="25717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EFCA664-8861-49EE-97F1-94D59CA66D1B}"/>
              </a:ext>
            </a:extLst>
          </p:cNvPr>
          <p:cNvSpPr/>
          <p:nvPr/>
        </p:nvSpPr>
        <p:spPr>
          <a:xfrm>
            <a:off x="5555013" y="3210128"/>
            <a:ext cx="946307" cy="218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07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A84B-65BD-439A-B94D-62C83D4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Layers of a computer system</a:t>
            </a:r>
          </a:p>
        </p:txBody>
      </p:sp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533" y="1223778"/>
            <a:ext cx="8105747" cy="54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7189393" y="6566910"/>
            <a:ext cx="6176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8943946" y="2245895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10100096" y="2833571"/>
            <a:ext cx="1878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7A4A-8B9B-47A4-817F-5AF2B2A7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238C0-5D61-46C9-B14A-A79E9F15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31287"/>
            <a:ext cx="6694683" cy="4977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CAC5F-9C46-43BC-8BB1-EC229309A9ED}"/>
              </a:ext>
            </a:extLst>
          </p:cNvPr>
          <p:cNvSpPr txBox="1"/>
          <p:nvPr/>
        </p:nvSpPr>
        <p:spPr>
          <a:xfrm>
            <a:off x="2731693" y="6492875"/>
            <a:ext cx="6176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http://www.carnegiecyberacademy.com/facultyPages/computer/computers.html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244E6-FEAB-41BB-9F4D-5BEFB571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952" y="166370"/>
            <a:ext cx="1781175" cy="1543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6043B-A4CF-477E-AE01-F4078FE8C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951" y="1722596"/>
            <a:ext cx="1781175" cy="154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B2A95-DFFF-45A3-B39F-AFB680F10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1" y="3369468"/>
            <a:ext cx="1781175" cy="1543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CBD996-C043-40F8-80C4-FBCF373A8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951" y="4949825"/>
            <a:ext cx="1781175" cy="15430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6AC6B8-0565-4AB5-9E8E-DE68704F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47638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A51E85-04AC-492D-8A56-EF418EF6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758553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053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42646-D7AE-4642-9126-6B0BEF57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computers work?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76AE59-A0C0-4166-A46E-FE749308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22" y="1324096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704EC-B3F0-48B3-BC17-6F524BD713C1}"/>
              </a:ext>
            </a:extLst>
          </p:cNvPr>
          <p:cNvSpPr txBox="1"/>
          <p:nvPr/>
        </p:nvSpPr>
        <p:spPr>
          <a:xfrm>
            <a:off x="3491033" y="6611779"/>
            <a:ext cx="2997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https://en.wikipedia.org/wiki/Process_(computing)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42AD5-00C6-4095-8A9B-19D888268CAD}"/>
              </a:ext>
            </a:extLst>
          </p:cNvPr>
          <p:cNvSpPr txBox="1"/>
          <p:nvPr/>
        </p:nvSpPr>
        <p:spPr>
          <a:xfrm>
            <a:off x="8752844" y="131210"/>
            <a:ext cx="32225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Program vs. Process vs.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is the </a:t>
            </a:r>
            <a:r>
              <a:rPr lang="en-GB" sz="1600" dirty="0">
                <a:solidFill>
                  <a:srgbClr val="FF0000"/>
                </a:solidFill>
              </a:rPr>
              <a:t>instance</a:t>
            </a:r>
            <a:r>
              <a:rPr lang="en-GB" sz="1600" dirty="0"/>
              <a:t> of a computer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may be made up of multiple threads of execution that execute instructions concurrently.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7422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40B001E-58CB-4C4F-B3EB-56AF65B6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51" y="0"/>
            <a:ext cx="10092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1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A902-6489-4936-A94F-87C6A774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computer forensics is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2FEB-15D5-4170-A558-8E8D2F31B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Technical difficulties</a:t>
            </a:r>
          </a:p>
          <a:p>
            <a:pPr lvl="1"/>
            <a:r>
              <a:rPr lang="en-US" dirty="0"/>
              <a:t>OS: different OS types, versions, complexity of OS</a:t>
            </a:r>
          </a:p>
          <a:p>
            <a:pPr lvl="1"/>
            <a:r>
              <a:rPr lang="en-US" dirty="0"/>
              <a:t>Applications: many applications, different version of application</a:t>
            </a:r>
          </a:p>
          <a:p>
            <a:pPr lvl="1"/>
            <a:r>
              <a:rPr lang="en-US" dirty="0"/>
              <a:t>Hardware: CPU, GPU, camera</a:t>
            </a:r>
          </a:p>
          <a:p>
            <a:pPr lvl="1"/>
            <a:r>
              <a:rPr lang="en-US" dirty="0"/>
              <a:t>Ever-advancing technology: e.g., database changes, SSD vs HDD, EV car</a:t>
            </a:r>
          </a:p>
          <a:p>
            <a:r>
              <a:rPr lang="en-US"/>
              <a:t>A connected </a:t>
            </a:r>
            <a:r>
              <a:rPr lang="en-US" dirty="0"/>
              <a:t>world</a:t>
            </a:r>
          </a:p>
          <a:p>
            <a:pPr lvl="1"/>
            <a:r>
              <a:rPr lang="en-US" dirty="0"/>
              <a:t>IoT devices: Alex, Camera, Fitbit, Smart Phone</a:t>
            </a:r>
          </a:p>
          <a:p>
            <a:r>
              <a:rPr lang="en-US" dirty="0"/>
              <a:t>Information explosion</a:t>
            </a:r>
          </a:p>
          <a:p>
            <a:pPr lvl="1"/>
            <a:r>
              <a:rPr lang="en-US" dirty="0"/>
              <a:t>too much information, how to collect, analyze, validate them systematically?</a:t>
            </a:r>
          </a:p>
          <a:p>
            <a:r>
              <a:rPr lang="en-US" dirty="0"/>
              <a:t>Computer forensics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only a computer science discipline</a:t>
            </a:r>
          </a:p>
          <a:p>
            <a:pPr lvl="1"/>
            <a:r>
              <a:rPr lang="en-US" dirty="0"/>
              <a:t>criminal justice, law</a:t>
            </a:r>
          </a:p>
        </p:txBody>
      </p:sp>
    </p:spTree>
    <p:extLst>
      <p:ext uri="{BB962C8B-B14F-4D97-AF65-F5344CB8AC3E}">
        <p14:creationId xmlns:p14="http://schemas.microsoft.com/office/powerpoint/2010/main" val="524028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424A3-F7A7-4748-8EB5-EB72CD1D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20" y="1099031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FA25F-9388-4177-9610-CFBBA1947005}"/>
              </a:ext>
            </a:extLst>
          </p:cNvPr>
          <p:cNvSpPr txBox="1"/>
          <p:nvPr/>
        </p:nvSpPr>
        <p:spPr>
          <a:xfrm>
            <a:off x="3616960" y="650240"/>
            <a:ext cx="252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OS logs, Application logs,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A3ABE-D6B0-40AC-9322-58C7893C2FDE}"/>
              </a:ext>
            </a:extLst>
          </p:cNvPr>
          <p:cNvSpPr txBox="1"/>
          <p:nvPr/>
        </p:nvSpPr>
        <p:spPr>
          <a:xfrm>
            <a:off x="7508240" y="689970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Memory forensics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FB8EF-62BA-44E3-877E-5AA16D5A3CCD}"/>
              </a:ext>
            </a:extLst>
          </p:cNvPr>
          <p:cNvSpPr txBox="1"/>
          <p:nvPr/>
        </p:nvSpPr>
        <p:spPr>
          <a:xfrm>
            <a:off x="1265045" y="294640"/>
            <a:ext cx="123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level Analysis: malware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D8DA7-BE01-42FB-8B5E-39CCE4B83D06}"/>
              </a:ext>
            </a:extLst>
          </p:cNvPr>
          <p:cNvSpPr txBox="1"/>
          <p:nvPr/>
        </p:nvSpPr>
        <p:spPr>
          <a:xfrm>
            <a:off x="9692640" y="3967480"/>
            <a:ext cx="2351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Dynamical Analysis:</a:t>
            </a:r>
          </a:p>
          <a:p>
            <a:r>
              <a:rPr lang="en-US" dirty="0">
                <a:solidFill>
                  <a:srgbClr val="7030A0"/>
                </a:solidFill>
              </a:rPr>
              <a:t>OS PID, Application PID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20C5C-ACCE-4766-B616-5C51CDEAC475}"/>
              </a:ext>
            </a:extLst>
          </p:cNvPr>
          <p:cNvSpPr txBox="1"/>
          <p:nvPr/>
        </p:nvSpPr>
        <p:spPr>
          <a:xfrm>
            <a:off x="1265675" y="3723640"/>
            <a:ext cx="237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CPU execution analysis </a:t>
            </a:r>
          </a:p>
        </p:txBody>
      </p:sp>
    </p:spTree>
    <p:extLst>
      <p:ext uri="{BB962C8B-B14F-4D97-AF65-F5344CB8AC3E}">
        <p14:creationId xmlns:p14="http://schemas.microsoft.com/office/powerpoint/2010/main" val="3669683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934</Words>
  <Application>Microsoft Office PowerPoint</Application>
  <PresentationFormat>Widescreen</PresentationFormat>
  <Paragraphs>148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Times New Roman</vt:lpstr>
      <vt:lpstr>Office Theme</vt:lpstr>
      <vt:lpstr>Computer System Introduction</vt:lpstr>
      <vt:lpstr>Overview</vt:lpstr>
      <vt:lpstr>Computer systems</vt:lpstr>
      <vt:lpstr>Layers of a computer system</vt:lpstr>
      <vt:lpstr>Parts of the computer</vt:lpstr>
      <vt:lpstr>How do computers work?</vt:lpstr>
      <vt:lpstr>PowerPoint Presentation</vt:lpstr>
      <vt:lpstr>Why computer forensics is hard?</vt:lpstr>
      <vt:lpstr>PowerPoint Presentation</vt:lpstr>
      <vt:lpstr>Hard disk drives</vt:lpstr>
      <vt:lpstr>Understand disk drives</vt:lpstr>
      <vt:lpstr>What is a disk sector?</vt:lpstr>
      <vt:lpstr>Calculate the total sectors</vt:lpstr>
      <vt:lpstr>Calculate the size of a disk</vt:lpstr>
      <vt:lpstr>What is a partition</vt:lpstr>
      <vt:lpstr>Calculate the size of partitions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GPT</vt:lpstr>
      <vt:lpstr>PowerPoint Presentation</vt:lpstr>
      <vt:lpstr>PowerPoint Presentation</vt:lpstr>
      <vt:lpstr>PC boot process</vt:lpstr>
      <vt:lpstr>Booting a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</vt:lpstr>
      <vt:lpstr>File System</vt:lpstr>
      <vt:lpstr>Files and File Systems </vt:lpstr>
      <vt:lpstr>PowerPoint Presentation</vt:lpstr>
      <vt:lpstr>File systems and operating systems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7</cp:revision>
  <dcterms:created xsi:type="dcterms:W3CDTF">2020-09-14T14:43:27Z</dcterms:created>
  <dcterms:modified xsi:type="dcterms:W3CDTF">2021-08-27T21:01:34Z</dcterms:modified>
</cp:coreProperties>
</file>